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theme/theme4.xml" ContentType="application/vnd.openxmlformats-officedocument.them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theme/theme7.xml" ContentType="application/vnd.openxmlformats-officedocument.theme+xml"/>
  <Override PartName="/ppt/theme/theme11.xml" ContentType="application/vnd.openxmlformats-officedocument.them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54" r:id="rId4"/>
    <p:sldMasterId id="2147483656" r:id="rId5"/>
    <p:sldMasterId id="2147483658" r:id="rId6"/>
    <p:sldMasterId id="2147483660" r:id="rId7"/>
    <p:sldMasterId id="2147483662" r:id="rId8"/>
    <p:sldMasterId id="2147483664" r:id="rId9"/>
    <p:sldMasterId id="2147483666" r:id="rId10"/>
    <p:sldMasterId id="2147483668" r:id="rId11"/>
  </p:sldMasterIdLst>
  <p:sldIdLst>
    <p:sldId id="256" r:id="rId12"/>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Lst>
  <p:sldSz cx="12192000" cy="6858000"/>
  <p:notesSz cx="7559675" cy="106918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666" y="-90"/>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61"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5" name="PlaceHolder 1"/>
          <p:cNvSpPr>
            <a:spLocks noGrp="1"/>
          </p:cNvSpPr>
          <p:nvPr>
            <p:ph type="title"/>
          </p:nvPr>
        </p:nvSpPr>
        <p:spPr>
          <a:xfrm>
            <a:off x="1523880" y="1122480"/>
            <a:ext cx="9143640" cy="2387160"/>
          </a:xfrm>
          <a:prstGeom prst="rect">
            <a:avLst/>
          </a:prstGeom>
          <a:noFill/>
          <a:ln w="0">
            <a:noFill/>
          </a:ln>
        </p:spPr>
        <p:txBody>
          <a:bodyPr lIns="0" tIns="0" rIns="0" bIns="0" anchor="ctr">
            <a:noAutofit/>
          </a:bodyPr>
          <a:lstStyle/>
          <a:p>
            <a:pPr indent="0">
              <a:buNone/>
            </a:pPr>
            <a:endParaRPr lang="ru-RU" sz="1800" b="0" u="none" strike="noStrike">
              <a:solidFill>
                <a:schemeClr val="dk1"/>
              </a:solidFill>
              <a:uFillTx/>
              <a:latin typeface="Calibri"/>
            </a:endParaRPr>
          </a:p>
        </p:txBody>
      </p:sp>
      <p:sp>
        <p:nvSpPr>
          <p:cNvPr id="6"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ru-RU" sz="3200" b="0" u="none" strike="noStrike">
              <a:solidFill>
                <a:srgbClr val="000000"/>
              </a:solidFill>
              <a:uFillTx/>
              <a:latin typeface="Arial"/>
            </a:endParaRPr>
          </a:p>
        </p:txBody>
      </p:sp>
      <p:sp>
        <p:nvSpPr>
          <p:cNvPr id="4" name="PlaceHolder 3"/>
          <p:cNvSpPr>
            <a:spLocks noGrp="1"/>
          </p:cNvSpPr>
          <p:nvPr>
            <p:ph type="ftr" idx="2"/>
          </p:nvPr>
        </p:nvSpPr>
        <p:spPr/>
        <p:txBody>
          <a:bodyPr/>
          <a:lstStyle/>
          <a:p>
            <a:r>
              <a:t>Footer</a:t>
            </a:r>
          </a:p>
        </p:txBody>
      </p:sp>
      <p:sp>
        <p:nvSpPr>
          <p:cNvPr id="2" name="PlaceHolder 4"/>
          <p:cNvSpPr>
            <a:spLocks noGrp="1"/>
          </p:cNvSpPr>
          <p:nvPr>
            <p:ph type="sldNum" idx="3"/>
          </p:nvPr>
        </p:nvSpPr>
        <p:spPr/>
        <p:txBody>
          <a:bodyPr/>
          <a:lstStyle/>
          <a:p>
            <a:fld id="{E0D754CB-B576-41DD-A66C-24F1C11C16D2}" type="slidenum">
              <a:rPr/>
              <a:pPr/>
              <a:t>‹#›</a:t>
            </a:fld>
            <a:endParaRPr/>
          </a:p>
        </p:txBody>
      </p:sp>
      <p:sp>
        <p:nvSpPr>
          <p:cNvPr id="3" name="PlaceHolder 5"/>
          <p:cNvSpPr>
            <a:spLocks noGrp="1"/>
          </p:cNvSpPr>
          <p:nvPr>
            <p:ph type="dt" idx="1"/>
          </p:nvPr>
        </p:nvSpPr>
        <p:spPr/>
        <p:txBody>
          <a:body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Объект с подписью">
    <p:spTree>
      <p:nvGrpSpPr>
        <p:cNvPr id="1" name=""/>
        <p:cNvGrpSpPr/>
        <p:nvPr/>
      </p:nvGrpSpPr>
      <p:grpSpPr>
        <a:xfrm>
          <a:off x="0" y="0"/>
          <a:ext cx="0" cy="0"/>
          <a:chOff x="0" y="0"/>
          <a:chExt cx="0" cy="0"/>
        </a:xfrm>
      </p:grpSpPr>
      <p:sp>
        <p:nvSpPr>
          <p:cNvPr id="2" name="PlaceHolder 1"/>
          <p:cNvSpPr>
            <a:spLocks noGrp="1"/>
          </p:cNvSpPr>
          <p:nvPr>
            <p:ph type="ftr" idx="29"/>
          </p:nvPr>
        </p:nvSpPr>
        <p:spPr/>
        <p:txBody>
          <a:bodyPr/>
          <a:lstStyle/>
          <a:p>
            <a:r>
              <a:t>Footer</a:t>
            </a:r>
          </a:p>
        </p:txBody>
      </p:sp>
      <p:sp>
        <p:nvSpPr>
          <p:cNvPr id="3" name="PlaceHolder 2"/>
          <p:cNvSpPr>
            <a:spLocks noGrp="1"/>
          </p:cNvSpPr>
          <p:nvPr>
            <p:ph type="sldNum" idx="30"/>
          </p:nvPr>
        </p:nvSpPr>
        <p:spPr/>
        <p:txBody>
          <a:bodyPr/>
          <a:lstStyle/>
          <a:p>
            <a:fld id="{E07F0FA1-920D-4234-8F7B-D186AAEC9A02}" type="slidenum">
              <a:rPr/>
              <a:pPr/>
              <a:t>‹#›</a:t>
            </a:fld>
            <a:endParaRPr/>
          </a:p>
        </p:txBody>
      </p:sp>
      <p:sp>
        <p:nvSpPr>
          <p:cNvPr id="4" name="PlaceHolder 3"/>
          <p:cNvSpPr>
            <a:spLocks noGrp="1"/>
          </p:cNvSpPr>
          <p:nvPr>
            <p:ph type="dt" idx="28"/>
          </p:nvPr>
        </p:nvSpPr>
        <p:spPr/>
        <p:txBody>
          <a:body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Рисунок с подписью">
    <p:spTree>
      <p:nvGrpSpPr>
        <p:cNvPr id="1" name=""/>
        <p:cNvGrpSpPr/>
        <p:nvPr/>
      </p:nvGrpSpPr>
      <p:grpSpPr>
        <a:xfrm>
          <a:off x="0" y="0"/>
          <a:ext cx="0" cy="0"/>
          <a:chOff x="0" y="0"/>
          <a:chExt cx="0" cy="0"/>
        </a:xfrm>
      </p:grpSpPr>
      <p:sp>
        <p:nvSpPr>
          <p:cNvPr id="2" name="PlaceHolder 1"/>
          <p:cNvSpPr>
            <a:spLocks noGrp="1"/>
          </p:cNvSpPr>
          <p:nvPr>
            <p:ph type="ftr" idx="32"/>
          </p:nvPr>
        </p:nvSpPr>
        <p:spPr/>
        <p:txBody>
          <a:bodyPr/>
          <a:lstStyle/>
          <a:p>
            <a:r>
              <a:t>Footer</a:t>
            </a:r>
          </a:p>
        </p:txBody>
      </p:sp>
      <p:sp>
        <p:nvSpPr>
          <p:cNvPr id="3" name="PlaceHolder 2"/>
          <p:cNvSpPr>
            <a:spLocks noGrp="1"/>
          </p:cNvSpPr>
          <p:nvPr>
            <p:ph type="sldNum" idx="33"/>
          </p:nvPr>
        </p:nvSpPr>
        <p:spPr/>
        <p:txBody>
          <a:bodyPr/>
          <a:lstStyle/>
          <a:p>
            <a:fld id="{3BDB3F1E-1E78-4BF0-8343-8FF7F867596A}" type="slidenum">
              <a:rPr/>
              <a:pPr/>
              <a:t>‹#›</a:t>
            </a:fld>
            <a:endParaRPr/>
          </a:p>
        </p:txBody>
      </p:sp>
      <p:sp>
        <p:nvSpPr>
          <p:cNvPr id="4" name="PlaceHolder 3"/>
          <p:cNvSpPr>
            <a:spLocks noGrp="1"/>
          </p:cNvSpPr>
          <p:nvPr>
            <p:ph type="dt" idx="31"/>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PlaceHolder 1"/>
          <p:cNvSpPr>
            <a:spLocks noGrp="1"/>
          </p:cNvSpPr>
          <p:nvPr>
            <p:ph type="ftr" idx="5"/>
          </p:nvPr>
        </p:nvSpPr>
        <p:spPr/>
        <p:txBody>
          <a:bodyPr/>
          <a:lstStyle/>
          <a:p>
            <a:r>
              <a:t>Footer</a:t>
            </a:r>
          </a:p>
        </p:txBody>
      </p:sp>
      <p:sp>
        <p:nvSpPr>
          <p:cNvPr id="3" name="PlaceHolder 2"/>
          <p:cNvSpPr>
            <a:spLocks noGrp="1"/>
          </p:cNvSpPr>
          <p:nvPr>
            <p:ph type="sldNum" idx="6"/>
          </p:nvPr>
        </p:nvSpPr>
        <p:spPr/>
        <p:txBody>
          <a:bodyPr/>
          <a:lstStyle/>
          <a:p>
            <a:fld id="{F7D14198-8B7E-42B8-A84F-71088F0E0812}" type="slidenum">
              <a:rPr/>
              <a:pPr/>
              <a:t>‹#›</a:t>
            </a:fld>
            <a:endParaRPr/>
          </a:p>
        </p:txBody>
      </p:sp>
      <p:sp>
        <p:nvSpPr>
          <p:cNvPr id="4" name="PlaceHolder 3"/>
          <p:cNvSpPr>
            <a:spLocks noGrp="1"/>
          </p:cNvSpPr>
          <p:nvPr>
            <p:ph type="dt" idx="4"/>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PlaceHolder 1"/>
          <p:cNvSpPr>
            <a:spLocks noGrp="1"/>
          </p:cNvSpPr>
          <p:nvPr>
            <p:ph type="ftr" idx="8"/>
          </p:nvPr>
        </p:nvSpPr>
        <p:spPr/>
        <p:txBody>
          <a:bodyPr/>
          <a:lstStyle/>
          <a:p>
            <a:r>
              <a:t>Footer</a:t>
            </a:r>
          </a:p>
        </p:txBody>
      </p:sp>
      <p:sp>
        <p:nvSpPr>
          <p:cNvPr id="3" name="PlaceHolder 2"/>
          <p:cNvSpPr>
            <a:spLocks noGrp="1"/>
          </p:cNvSpPr>
          <p:nvPr>
            <p:ph type="sldNum" idx="9"/>
          </p:nvPr>
        </p:nvSpPr>
        <p:spPr/>
        <p:txBody>
          <a:bodyPr/>
          <a:lstStyle/>
          <a:p>
            <a:fld id="{89E5BC32-B086-4C75-80FA-FE131A3450D8}" type="slidenum">
              <a:rPr/>
              <a:pPr/>
              <a:t>‹#›</a:t>
            </a:fld>
            <a:endParaRPr/>
          </a:p>
        </p:txBody>
      </p:sp>
      <p:sp>
        <p:nvSpPr>
          <p:cNvPr id="4" name="PlaceHolder 3"/>
          <p:cNvSpPr>
            <a:spLocks noGrp="1"/>
          </p:cNvSpPr>
          <p:nvPr>
            <p:ph type="dt" idx="7"/>
          </p:nvPr>
        </p:nvSpPr>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PlaceHolder 1"/>
          <p:cNvSpPr>
            <a:spLocks noGrp="1"/>
          </p:cNvSpPr>
          <p:nvPr>
            <p:ph type="title"/>
          </p:nvPr>
        </p:nvSpPr>
        <p:spPr>
          <a:xfrm>
            <a:off x="1523880" y="1122480"/>
            <a:ext cx="9143640" cy="2387160"/>
          </a:xfrm>
          <a:prstGeom prst="rect">
            <a:avLst/>
          </a:prstGeom>
          <a:noFill/>
          <a:ln w="0">
            <a:noFill/>
          </a:ln>
        </p:spPr>
        <p:txBody>
          <a:bodyPr lIns="0" tIns="0" rIns="0" bIns="0" anchor="ctr">
            <a:noAutofit/>
          </a:bodyPr>
          <a:lstStyle/>
          <a:p>
            <a:pPr indent="0">
              <a:buNone/>
            </a:pPr>
            <a:endParaRPr lang="ru-RU" sz="1800" b="0" u="none" strike="noStrike">
              <a:solidFill>
                <a:schemeClr val="dk1"/>
              </a:solidFill>
              <a:uFillTx/>
              <a:latin typeface="Calibri"/>
            </a:endParaRPr>
          </a:p>
        </p:txBody>
      </p:sp>
      <p:sp>
        <p:nvSpPr>
          <p:cNvPr id="2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ct val="90000"/>
              </a:lnSpc>
              <a:spcBef>
                <a:spcPts val="1417"/>
              </a:spcBef>
              <a:buNone/>
            </a:pPr>
            <a:endParaRPr lang="ru-RU" sz="2800" b="0" u="none" strike="noStrike">
              <a:solidFill>
                <a:schemeClr val="dk1"/>
              </a:solidFill>
              <a:uFillTx/>
              <a:latin typeface="Calibri"/>
            </a:endParaRPr>
          </a:p>
        </p:txBody>
      </p:sp>
      <p:sp>
        <p:nvSpPr>
          <p:cNvPr id="4" name="PlaceHolder 3"/>
          <p:cNvSpPr>
            <a:spLocks noGrp="1"/>
          </p:cNvSpPr>
          <p:nvPr>
            <p:ph type="ftr" idx="11"/>
          </p:nvPr>
        </p:nvSpPr>
        <p:spPr/>
        <p:txBody>
          <a:bodyPr/>
          <a:lstStyle/>
          <a:p>
            <a:r>
              <a:t>Footer</a:t>
            </a:r>
          </a:p>
        </p:txBody>
      </p:sp>
      <p:sp>
        <p:nvSpPr>
          <p:cNvPr id="5" name="PlaceHolder 4"/>
          <p:cNvSpPr>
            <a:spLocks noGrp="1"/>
          </p:cNvSpPr>
          <p:nvPr>
            <p:ph type="sldNum" idx="12"/>
          </p:nvPr>
        </p:nvSpPr>
        <p:spPr/>
        <p:txBody>
          <a:bodyPr/>
          <a:lstStyle/>
          <a:p>
            <a:fld id="{C88924BC-5961-4746-AE94-1D597A4CD489}" type="slidenum">
              <a:rPr/>
              <a:pPr/>
              <a:t>‹#›</a:t>
            </a:fld>
            <a:endParaRPr/>
          </a:p>
        </p:txBody>
      </p:sp>
      <p:sp>
        <p:nvSpPr>
          <p:cNvPr id="6" name="PlaceHolder 5"/>
          <p:cNvSpPr>
            <a:spLocks noGrp="1"/>
          </p:cNvSpPr>
          <p:nvPr>
            <p:ph type="dt" idx="10"/>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Заголовок раздела">
    <p:spTree>
      <p:nvGrpSpPr>
        <p:cNvPr id="1" name=""/>
        <p:cNvGrpSpPr/>
        <p:nvPr/>
      </p:nvGrpSpPr>
      <p:grpSpPr>
        <a:xfrm>
          <a:off x="0" y="0"/>
          <a:ext cx="0" cy="0"/>
          <a:chOff x="0" y="0"/>
          <a:chExt cx="0" cy="0"/>
        </a:xfrm>
      </p:grpSpPr>
      <p:sp>
        <p:nvSpPr>
          <p:cNvPr id="2" name="PlaceHolder 1"/>
          <p:cNvSpPr>
            <a:spLocks noGrp="1"/>
          </p:cNvSpPr>
          <p:nvPr>
            <p:ph type="ftr" idx="14"/>
          </p:nvPr>
        </p:nvSpPr>
        <p:spPr/>
        <p:txBody>
          <a:bodyPr/>
          <a:lstStyle/>
          <a:p>
            <a:r>
              <a:t>Footer</a:t>
            </a:r>
          </a:p>
        </p:txBody>
      </p:sp>
      <p:sp>
        <p:nvSpPr>
          <p:cNvPr id="3" name="PlaceHolder 2"/>
          <p:cNvSpPr>
            <a:spLocks noGrp="1"/>
          </p:cNvSpPr>
          <p:nvPr>
            <p:ph type="sldNum" idx="15"/>
          </p:nvPr>
        </p:nvSpPr>
        <p:spPr/>
        <p:txBody>
          <a:bodyPr/>
          <a:lstStyle/>
          <a:p>
            <a:fld id="{FB89CDD8-AD1D-46F6-B555-7F87A60471BC}" type="slidenum">
              <a:rPr/>
              <a:pPr/>
              <a:t>‹#›</a:t>
            </a:fld>
            <a:endParaRPr/>
          </a:p>
        </p:txBody>
      </p:sp>
      <p:sp>
        <p:nvSpPr>
          <p:cNvPr id="4" name="PlaceHolder 3"/>
          <p:cNvSpPr>
            <a:spLocks noGrp="1"/>
          </p:cNvSpPr>
          <p:nvPr>
            <p:ph type="dt" idx="13"/>
          </p:nvPr>
        </p:nvSpPr>
        <p:spPr/>
        <p:txBody>
          <a:body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5" name="PlaceHolder 1"/>
          <p:cNvSpPr>
            <a:spLocks noGrp="1"/>
          </p:cNvSpPr>
          <p:nvPr>
            <p:ph type="title"/>
          </p:nvPr>
        </p:nvSpPr>
        <p:spPr>
          <a:xfrm>
            <a:off x="1523880" y="1122480"/>
            <a:ext cx="9143640" cy="2387160"/>
          </a:xfrm>
          <a:prstGeom prst="rect">
            <a:avLst/>
          </a:prstGeom>
          <a:noFill/>
          <a:ln w="0">
            <a:noFill/>
          </a:ln>
        </p:spPr>
        <p:txBody>
          <a:bodyPr lIns="0" tIns="0" rIns="0" bIns="0" anchor="ctr">
            <a:noAutofit/>
          </a:bodyPr>
          <a:lstStyle/>
          <a:p>
            <a:pPr indent="0">
              <a:buNone/>
            </a:pPr>
            <a:endParaRPr lang="ru-RU" sz="1800" b="0" u="none" strike="noStrike">
              <a:solidFill>
                <a:schemeClr val="dk1"/>
              </a:solidFill>
              <a:uFillTx/>
              <a:latin typeface="Calibri"/>
            </a:endParaRPr>
          </a:p>
        </p:txBody>
      </p:sp>
      <p:sp>
        <p:nvSpPr>
          <p:cNvPr id="3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ru-RU" sz="2800" b="0" u="none" strike="noStrike">
              <a:solidFill>
                <a:schemeClr val="dk1"/>
              </a:solidFill>
              <a:uFillTx/>
              <a:latin typeface="Calibri"/>
            </a:endParaRPr>
          </a:p>
        </p:txBody>
      </p:sp>
      <p:sp>
        <p:nvSpPr>
          <p:cNvPr id="37"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ru-RU" sz="2800" b="0" u="none" strike="noStrike">
              <a:solidFill>
                <a:schemeClr val="dk1"/>
              </a:solidFill>
              <a:uFillTx/>
              <a:latin typeface="Calibri"/>
            </a:endParaRPr>
          </a:p>
        </p:txBody>
      </p:sp>
      <p:sp>
        <p:nvSpPr>
          <p:cNvPr id="5" name="PlaceHolder 4"/>
          <p:cNvSpPr>
            <a:spLocks noGrp="1"/>
          </p:cNvSpPr>
          <p:nvPr>
            <p:ph type="ftr" idx="17"/>
          </p:nvPr>
        </p:nvSpPr>
        <p:spPr/>
        <p:txBody>
          <a:bodyPr/>
          <a:lstStyle/>
          <a:p>
            <a:r>
              <a:t>Footer</a:t>
            </a:r>
          </a:p>
        </p:txBody>
      </p:sp>
      <p:sp>
        <p:nvSpPr>
          <p:cNvPr id="6" name="PlaceHolder 5"/>
          <p:cNvSpPr>
            <a:spLocks noGrp="1"/>
          </p:cNvSpPr>
          <p:nvPr>
            <p:ph type="sldNum" idx="18"/>
          </p:nvPr>
        </p:nvSpPr>
        <p:spPr/>
        <p:txBody>
          <a:bodyPr/>
          <a:lstStyle/>
          <a:p>
            <a:fld id="{1CC12ABF-5689-4CF8-9AAC-91982BF8D10F}" type="slidenum">
              <a:rPr/>
              <a:pPr/>
              <a:t>‹#›</a:t>
            </a:fld>
            <a:endParaRPr/>
          </a:p>
        </p:txBody>
      </p:sp>
      <p:sp>
        <p:nvSpPr>
          <p:cNvPr id="7" name="PlaceHolder 6"/>
          <p:cNvSpPr>
            <a:spLocks noGrp="1"/>
          </p:cNvSpPr>
          <p:nvPr>
            <p:ph type="dt" idx="16"/>
          </p:nvPr>
        </p:nvSpPr>
        <p:spPr/>
        <p:txBody>
          <a:body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Сравнение">
    <p:spTree>
      <p:nvGrpSpPr>
        <p:cNvPr id="1" name=""/>
        <p:cNvGrpSpPr/>
        <p:nvPr/>
      </p:nvGrpSpPr>
      <p:grpSpPr>
        <a:xfrm>
          <a:off x="0" y="0"/>
          <a:ext cx="0" cy="0"/>
          <a:chOff x="0" y="0"/>
          <a:chExt cx="0" cy="0"/>
        </a:xfrm>
      </p:grpSpPr>
      <p:sp>
        <p:nvSpPr>
          <p:cNvPr id="2" name="PlaceHolder 1"/>
          <p:cNvSpPr>
            <a:spLocks noGrp="1"/>
          </p:cNvSpPr>
          <p:nvPr>
            <p:ph type="ftr" idx="20"/>
          </p:nvPr>
        </p:nvSpPr>
        <p:spPr/>
        <p:txBody>
          <a:bodyPr/>
          <a:lstStyle/>
          <a:p>
            <a:r>
              <a:t>Footer</a:t>
            </a:r>
          </a:p>
        </p:txBody>
      </p:sp>
      <p:sp>
        <p:nvSpPr>
          <p:cNvPr id="3" name="PlaceHolder 2"/>
          <p:cNvSpPr>
            <a:spLocks noGrp="1"/>
          </p:cNvSpPr>
          <p:nvPr>
            <p:ph type="sldNum" idx="21"/>
          </p:nvPr>
        </p:nvSpPr>
        <p:spPr/>
        <p:txBody>
          <a:bodyPr/>
          <a:lstStyle/>
          <a:p>
            <a:fld id="{E99864AF-B580-486D-A720-B0FD7E95CFC0}" type="slidenum">
              <a:rPr/>
              <a:pPr/>
              <a:t>‹#›</a:t>
            </a:fld>
            <a:endParaRPr/>
          </a:p>
        </p:txBody>
      </p:sp>
      <p:sp>
        <p:nvSpPr>
          <p:cNvPr id="4" name="PlaceHolder 3"/>
          <p:cNvSpPr>
            <a:spLocks noGrp="1"/>
          </p:cNvSpPr>
          <p:nvPr>
            <p:ph type="dt" idx="19"/>
          </p:nvPr>
        </p:nvSpPr>
        <p:spPr/>
        <p:txBody>
          <a:body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50" name="PlaceHolder 1"/>
          <p:cNvSpPr>
            <a:spLocks noGrp="1"/>
          </p:cNvSpPr>
          <p:nvPr>
            <p:ph type="title"/>
          </p:nvPr>
        </p:nvSpPr>
        <p:spPr>
          <a:xfrm>
            <a:off x="1523880" y="1122480"/>
            <a:ext cx="9143640" cy="2387160"/>
          </a:xfrm>
          <a:prstGeom prst="rect">
            <a:avLst/>
          </a:prstGeom>
          <a:noFill/>
          <a:ln w="0">
            <a:noFill/>
          </a:ln>
        </p:spPr>
        <p:txBody>
          <a:bodyPr lIns="0" tIns="0" rIns="0" bIns="0" anchor="ctr">
            <a:noAutofit/>
          </a:bodyPr>
          <a:lstStyle/>
          <a:p>
            <a:pPr indent="0">
              <a:buNone/>
            </a:pPr>
            <a:endParaRPr lang="ru-RU" sz="1800" b="0" u="none" strike="noStrike">
              <a:solidFill>
                <a:schemeClr val="dk1"/>
              </a:solidFill>
              <a:uFillTx/>
              <a:latin typeface="Calibri"/>
            </a:endParaRPr>
          </a:p>
        </p:txBody>
      </p:sp>
      <p:sp>
        <p:nvSpPr>
          <p:cNvPr id="3" name="PlaceHolder 2"/>
          <p:cNvSpPr>
            <a:spLocks noGrp="1"/>
          </p:cNvSpPr>
          <p:nvPr>
            <p:ph type="ftr" idx="23"/>
          </p:nvPr>
        </p:nvSpPr>
        <p:spPr/>
        <p:txBody>
          <a:bodyPr/>
          <a:lstStyle/>
          <a:p>
            <a:r>
              <a:t>Footer</a:t>
            </a:r>
          </a:p>
        </p:txBody>
      </p:sp>
      <p:sp>
        <p:nvSpPr>
          <p:cNvPr id="4" name="PlaceHolder 3"/>
          <p:cNvSpPr>
            <a:spLocks noGrp="1"/>
          </p:cNvSpPr>
          <p:nvPr>
            <p:ph type="sldNum" idx="24"/>
          </p:nvPr>
        </p:nvSpPr>
        <p:spPr/>
        <p:txBody>
          <a:bodyPr/>
          <a:lstStyle/>
          <a:p>
            <a:fld id="{DF50286B-4089-4EEA-9EC6-9AAD1BBEB177}" type="slidenum">
              <a:rPr/>
              <a:pPr/>
              <a:t>‹#›</a:t>
            </a:fld>
            <a:endParaRPr/>
          </a:p>
        </p:txBody>
      </p:sp>
      <p:sp>
        <p:nvSpPr>
          <p:cNvPr id="5" name="PlaceHolder 4"/>
          <p:cNvSpPr>
            <a:spLocks noGrp="1"/>
          </p:cNvSpPr>
          <p:nvPr>
            <p:ph type="dt" idx="22"/>
          </p:nvPr>
        </p:nvSpPr>
        <p:spPr/>
        <p:txBody>
          <a:body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PlaceHolder 1"/>
          <p:cNvSpPr>
            <a:spLocks noGrp="1"/>
          </p:cNvSpPr>
          <p:nvPr>
            <p:ph type="ftr" idx="26"/>
          </p:nvPr>
        </p:nvSpPr>
        <p:spPr/>
        <p:txBody>
          <a:bodyPr/>
          <a:lstStyle/>
          <a:p>
            <a:r>
              <a:t>Footer</a:t>
            </a:r>
          </a:p>
        </p:txBody>
      </p:sp>
      <p:sp>
        <p:nvSpPr>
          <p:cNvPr id="3" name="PlaceHolder 2"/>
          <p:cNvSpPr>
            <a:spLocks noGrp="1"/>
          </p:cNvSpPr>
          <p:nvPr>
            <p:ph type="sldNum" idx="27"/>
          </p:nvPr>
        </p:nvSpPr>
        <p:spPr/>
        <p:txBody>
          <a:bodyPr/>
          <a:lstStyle/>
          <a:p>
            <a:fld id="{1EDE1884-3DA3-4091-BDE1-C94FA663053D}" type="slidenum">
              <a:rPr/>
              <a:pPr/>
              <a:t>‹#›</a:t>
            </a:fld>
            <a:endParaRPr/>
          </a:p>
        </p:txBody>
      </p:sp>
      <p:sp>
        <p:nvSpPr>
          <p:cNvPr id="4" name="PlaceHolder 3"/>
          <p:cNvSpPr>
            <a:spLocks noGrp="1"/>
          </p:cNvSpPr>
          <p:nvPr>
            <p:ph type="dt" idx="25"/>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lgn="ctr" defTabSz="914400">
              <a:lnSpc>
                <a:spcPct val="90000"/>
              </a:lnSpc>
              <a:buNone/>
            </a:pPr>
            <a:r>
              <a:rPr lang="ru-RU" sz="6000" b="0" u="none" strike="noStrike">
                <a:solidFill>
                  <a:schemeClr val="dk1"/>
                </a:solidFill>
                <a:uFillTx/>
                <a:latin typeface="Calibri Light"/>
              </a:rPr>
              <a:t>Образец заголовка</a:t>
            </a:r>
            <a:endParaRPr lang="ru-RU" sz="6000" b="0" u="none" strike="noStrike">
              <a:solidFill>
                <a:schemeClr val="dk1"/>
              </a:solidFill>
              <a:uFillTx/>
              <a:latin typeface="Calibri"/>
            </a:endParaRPr>
          </a:p>
        </p:txBody>
      </p:sp>
      <p:sp>
        <p:nvSpPr>
          <p:cNvPr id="6" name="PlaceHolder 2"/>
          <p:cNvSpPr>
            <a:spLocks noGrp="1"/>
          </p:cNvSpPr>
          <p:nvPr>
            <p:ph type="dt" idx="1"/>
          </p:nvPr>
        </p:nvSpPr>
        <p:spPr>
          <a:xfrm>
            <a:off x="838080" y="6356520"/>
            <a:ext cx="2742840" cy="364680"/>
          </a:xfrm>
          <a:prstGeom prst="rect">
            <a:avLst/>
          </a:prstGeom>
          <a:noFill/>
          <a:ln w="0">
            <a:noFill/>
          </a:ln>
        </p:spPr>
        <p:txBody>
          <a:bodyPr lIns="91440" tIns="45720" rIns="91440" bIns="45720" anchor="ctr">
            <a:noAutofit/>
          </a:bodyPr>
          <a:lstStyle>
            <a:lvl1pPr indent="0" defTabSz="914400">
              <a:lnSpc>
                <a:spcPct val="100000"/>
              </a:lnSpc>
              <a:buNone/>
              <a:defRPr lang="ru-RU" sz="1200" b="0" u="none" strike="noStrike">
                <a:solidFill>
                  <a:schemeClr val="dk1">
                    <a:tint val="75000"/>
                  </a:schemeClr>
                </a:solidFill>
                <a:uFillTx/>
                <a:latin typeface="Calibri"/>
              </a:defRPr>
            </a:lvl1pPr>
          </a:lstStyle>
          <a:p>
            <a:pPr indent="0" defTabSz="914400">
              <a:lnSpc>
                <a:spcPct val="100000"/>
              </a:lnSpc>
              <a:buNone/>
            </a:pPr>
            <a:r>
              <a:rPr lang="ru-RU" sz="1200" b="0" u="none" strike="noStrike">
                <a:solidFill>
                  <a:schemeClr val="dk1">
                    <a:tint val="75000"/>
                  </a:schemeClr>
                </a:solidFill>
                <a:uFillTx/>
                <a:latin typeface="Calibri"/>
              </a:rPr>
              <a:t>&lt;дата/время&gt;</a:t>
            </a:r>
            <a:endParaRPr lang="ru-RU" sz="1200" b="0" u="none" strike="noStrike">
              <a:solidFill>
                <a:srgbClr val="000000"/>
              </a:solidFill>
              <a:uFillTx/>
              <a:latin typeface="Times New Roman"/>
            </a:endParaRPr>
          </a:p>
        </p:txBody>
      </p:sp>
      <p:sp>
        <p:nvSpPr>
          <p:cNvPr id="2" name="PlaceHolder 3"/>
          <p:cNvSpPr>
            <a:spLocks noGrp="1"/>
          </p:cNvSpPr>
          <p:nvPr>
            <p:ph type="ftr" idx="2"/>
          </p:nvPr>
        </p:nvSpPr>
        <p:spPr>
          <a:xfrm>
            <a:off x="4038480" y="6356520"/>
            <a:ext cx="4114440" cy="364680"/>
          </a:xfrm>
          <a:prstGeom prst="rect">
            <a:avLst/>
          </a:prstGeom>
          <a:noFill/>
          <a:ln w="0">
            <a:noFill/>
          </a:ln>
        </p:spPr>
        <p:txBody>
          <a:bodyPr lIns="91440" tIns="45720" rIns="91440" bIns="45720" anchor="ctr">
            <a:noAutofit/>
          </a:bodyPr>
          <a:lstStyle>
            <a:lvl1pPr indent="0" algn="ctr">
              <a:buNone/>
              <a:defRPr lang="ru-RU" sz="1400" b="0" u="none" strike="noStrike">
                <a:solidFill>
                  <a:srgbClr val="000000"/>
                </a:solidFill>
                <a:uFillTx/>
                <a:latin typeface="Times New Roman"/>
              </a:defRPr>
            </a:lvl1pPr>
          </a:lstStyle>
          <a:p>
            <a:pPr indent="0" algn="ctr">
              <a:buNone/>
            </a:pPr>
            <a:r>
              <a:rPr lang="ru-RU" sz="1400" b="0" u="none" strike="noStrike">
                <a:solidFill>
                  <a:srgbClr val="000000"/>
                </a:solidFill>
                <a:uFillTx/>
                <a:latin typeface="Times New Roman"/>
              </a:rPr>
              <a:t>&lt;нижний колонтитул&gt;</a:t>
            </a:r>
          </a:p>
        </p:txBody>
      </p:sp>
      <p:sp>
        <p:nvSpPr>
          <p:cNvPr id="3" name="PlaceHolder 4"/>
          <p:cNvSpPr>
            <a:spLocks noGrp="1"/>
          </p:cNvSpPr>
          <p:nvPr>
            <p:ph type="sldNum" idx="3"/>
          </p:nvPr>
        </p:nvSpPr>
        <p:spPr>
          <a:xfrm>
            <a:off x="8610480" y="6356520"/>
            <a:ext cx="2742840" cy="364680"/>
          </a:xfrm>
          <a:prstGeom prst="rect">
            <a:avLst/>
          </a:prstGeom>
          <a:noFill/>
          <a:ln w="0">
            <a:noFill/>
          </a:ln>
        </p:spPr>
        <p:txBody>
          <a:bodyPr lIns="91440" tIns="45720" rIns="91440" bIns="45720" anchor="ctr">
            <a:noAutofit/>
          </a:bodyPr>
          <a:lstStyle>
            <a:lvl1pPr indent="0" algn="r" defTabSz="914400">
              <a:lnSpc>
                <a:spcPct val="100000"/>
              </a:lnSpc>
              <a:buNone/>
              <a:defRPr lang="ru-RU" sz="1200" b="0" u="none" strike="noStrike">
                <a:solidFill>
                  <a:schemeClr val="dk1">
                    <a:tint val="75000"/>
                  </a:schemeClr>
                </a:solidFill>
                <a:uFillTx/>
                <a:latin typeface="Calibri"/>
              </a:defRPr>
            </a:lvl1pPr>
          </a:lstStyle>
          <a:p>
            <a:pPr indent="0" algn="r" defTabSz="914400">
              <a:lnSpc>
                <a:spcPct val="100000"/>
              </a:lnSpc>
              <a:buNone/>
            </a:pPr>
            <a:fld id="{18997610-974F-42C9-A97B-77D3CB30630C}" type="slidenum">
              <a:rPr lang="ru-RU" sz="1200" b="0" u="none" strike="noStrike">
                <a:solidFill>
                  <a:schemeClr val="dk1">
                    <a:tint val="75000"/>
                  </a:schemeClr>
                </a:solidFill>
                <a:uFillTx/>
                <a:latin typeface="Calibri"/>
              </a:rPr>
              <a:pPr indent="0" algn="r" defTabSz="914400">
                <a:lnSpc>
                  <a:spcPct val="100000"/>
                </a:lnSpc>
                <a:buNone/>
              </a:pPr>
              <a:t>‹#›</a:t>
            </a:fld>
            <a:endParaRPr lang="ru-RU" sz="1200" b="0" u="none" strike="noStrike">
              <a:solidFill>
                <a:srgbClr val="000000"/>
              </a:solidFill>
              <a:uFillTx/>
              <a:latin typeface="Times New Roman"/>
            </a:endParaRPr>
          </a:p>
        </p:txBody>
      </p:sp>
      <p:sp>
        <p:nvSpPr>
          <p:cNvPr id="4" name="PlaceHolder 5"/>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ru-RU" sz="2800" b="0" u="none" strike="noStrike">
                <a:solidFill>
                  <a:schemeClr val="dk1"/>
                </a:solidFill>
                <a:uFillTx/>
                <a:latin typeface="Calibri"/>
              </a:rPr>
              <a:t>Для правки структуры щёлкните мышью</a:t>
            </a:r>
          </a:p>
          <a:p>
            <a:pPr marL="864000" lvl="1" indent="-324000">
              <a:lnSpc>
                <a:spcPct val="90000"/>
              </a:lnSpc>
              <a:spcBef>
                <a:spcPts val="1134"/>
              </a:spcBef>
              <a:buClr>
                <a:srgbClr val="000000"/>
              </a:buClr>
              <a:buSzPct val="75000"/>
              <a:buFont typeface="Symbol" charset="2"/>
              <a:buChar char=""/>
            </a:pPr>
            <a:r>
              <a:rPr lang="ru-RU" sz="2000" b="0" u="none" strike="noStrike">
                <a:solidFill>
                  <a:schemeClr val="dk1"/>
                </a:solidFill>
                <a:uFillTx/>
                <a:latin typeface="Calibri"/>
              </a:rPr>
              <a:t>Второй уровень структуры</a:t>
            </a:r>
          </a:p>
          <a:p>
            <a:pPr marL="1296000" lvl="2" indent="-288000">
              <a:lnSpc>
                <a:spcPct val="90000"/>
              </a:lnSpc>
              <a:spcBef>
                <a:spcPts val="850"/>
              </a:spcBef>
              <a:buClr>
                <a:srgbClr val="000000"/>
              </a:buClr>
              <a:buSzPct val="45000"/>
              <a:buFont typeface="Wingdings" charset="2"/>
              <a:buChar char=""/>
            </a:pPr>
            <a:r>
              <a:rPr lang="ru-RU" sz="1800" b="0" u="none" strike="noStrike">
                <a:solidFill>
                  <a:schemeClr val="dk1"/>
                </a:solidFill>
                <a:uFillTx/>
                <a:latin typeface="Calibri"/>
              </a:rPr>
              <a:t>Третий уровень структуры</a:t>
            </a:r>
          </a:p>
          <a:p>
            <a:pPr marL="1728000" lvl="3" indent="-216000">
              <a:lnSpc>
                <a:spcPct val="90000"/>
              </a:lnSpc>
              <a:spcBef>
                <a:spcPts val="567"/>
              </a:spcBef>
              <a:buClr>
                <a:srgbClr val="000000"/>
              </a:buClr>
              <a:buSzPct val="75000"/>
              <a:buFont typeface="Symbol" charset="2"/>
              <a:buChar char=""/>
            </a:pPr>
            <a:r>
              <a:rPr lang="ru-RU" sz="1800" b="0" u="none" strike="noStrike">
                <a:solidFill>
                  <a:schemeClr val="dk1"/>
                </a:solidFill>
                <a:uFillTx/>
                <a:latin typeface="Calibri"/>
              </a:rPr>
              <a:t>Четвёртый уровень структуры</a:t>
            </a:r>
          </a:p>
          <a:p>
            <a:pPr marL="2160000" lvl="4" indent="-216000">
              <a:lnSpc>
                <a:spcPct val="90000"/>
              </a:lnSpc>
              <a:spcBef>
                <a:spcPts val="283"/>
              </a:spcBef>
              <a:buClr>
                <a:srgbClr val="000000"/>
              </a:buClr>
              <a:buSzPct val="45000"/>
              <a:buFont typeface="Wingdings" charset="2"/>
              <a:buChar char=""/>
            </a:pPr>
            <a:r>
              <a:rPr lang="ru-RU" sz="2000" b="0" u="none" strike="noStrike">
                <a:solidFill>
                  <a:schemeClr val="dk1"/>
                </a:solidFill>
                <a:uFillTx/>
                <a:latin typeface="Calibri"/>
              </a:rPr>
              <a:t>Пятый уровень структуры</a:t>
            </a:r>
          </a:p>
          <a:p>
            <a:pPr marL="2592000" lvl="5" indent="-216000">
              <a:lnSpc>
                <a:spcPct val="90000"/>
              </a:lnSpc>
              <a:spcBef>
                <a:spcPts val="283"/>
              </a:spcBef>
              <a:buClr>
                <a:srgbClr val="000000"/>
              </a:buClr>
              <a:buSzPct val="45000"/>
              <a:buFont typeface="Wingdings" charset="2"/>
              <a:buChar char=""/>
            </a:pPr>
            <a:r>
              <a:rPr lang="ru-RU" sz="2000" b="0" u="none" strike="noStrike">
                <a:solidFill>
                  <a:schemeClr val="dk1"/>
                </a:solidFill>
                <a:uFillTx/>
                <a:latin typeface="Calibri"/>
              </a:rPr>
              <a:t>Шестой уровень структуры</a:t>
            </a:r>
          </a:p>
          <a:p>
            <a:pPr marL="3024000" lvl="6" indent="-216000">
              <a:lnSpc>
                <a:spcPct val="90000"/>
              </a:lnSpc>
              <a:spcBef>
                <a:spcPts val="283"/>
              </a:spcBef>
              <a:buClr>
                <a:srgbClr val="000000"/>
              </a:buClr>
              <a:buSzPct val="45000"/>
              <a:buFont typeface="Wingdings" charset="2"/>
              <a:buChar char=""/>
            </a:pPr>
            <a:r>
              <a:rPr lang="ru-RU" sz="2000" b="0" u="none" strike="noStrike">
                <a:solidFill>
                  <a:schemeClr val="dk1"/>
                </a:solidFill>
                <a:uFillTx/>
                <a:latin typeface="Calibri"/>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49" r:id="rId1"/>
  </p:sldLayoutIdLst>
  <p:txStyles>
    <p:titleStyle/>
    <p:bodyStyle/>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 name="PlaceHolder 1"/>
          <p:cNvSpPr>
            <a:spLocks noGrp="1"/>
          </p:cNvSpPr>
          <p:nvPr>
            <p:ph type="title"/>
          </p:nvPr>
        </p:nvSpPr>
        <p:spPr>
          <a:xfrm>
            <a:off x="839880" y="457200"/>
            <a:ext cx="3931920" cy="1599840"/>
          </a:xfrm>
          <a:prstGeom prst="rect">
            <a:avLst/>
          </a:prstGeom>
          <a:noFill/>
          <a:ln w="0">
            <a:noFill/>
          </a:ln>
        </p:spPr>
        <p:txBody>
          <a:bodyPr lIns="91440" tIns="45720" rIns="91440" bIns="45720" anchor="b">
            <a:noAutofit/>
          </a:bodyPr>
          <a:lstStyle/>
          <a:p>
            <a:pPr indent="0" defTabSz="914400">
              <a:lnSpc>
                <a:spcPct val="90000"/>
              </a:lnSpc>
              <a:buNone/>
            </a:pPr>
            <a:r>
              <a:rPr lang="ru-RU" sz="3200" b="0" u="none" strike="noStrike">
                <a:solidFill>
                  <a:schemeClr val="dk1"/>
                </a:solidFill>
                <a:uFillTx/>
                <a:latin typeface="Calibri Light"/>
              </a:rPr>
              <a:t>Образец заголовка</a:t>
            </a:r>
            <a:endParaRPr lang="ru-RU" sz="3200" b="0" u="none" strike="noStrike">
              <a:solidFill>
                <a:schemeClr val="dk1"/>
              </a:solidFill>
              <a:uFillTx/>
              <a:latin typeface="Calibri"/>
            </a:endParaRPr>
          </a:p>
        </p:txBody>
      </p:sp>
      <p:sp>
        <p:nvSpPr>
          <p:cNvPr id="55" name="PlaceHolder 2"/>
          <p:cNvSpPr>
            <a:spLocks noGrp="1"/>
          </p:cNvSpPr>
          <p:nvPr>
            <p:ph type="body"/>
          </p:nvPr>
        </p:nvSpPr>
        <p:spPr>
          <a:xfrm>
            <a:off x="5183280" y="987480"/>
            <a:ext cx="6171840" cy="4873320"/>
          </a:xfrm>
          <a:prstGeom prst="rect">
            <a:avLst/>
          </a:prstGeom>
          <a:noFill/>
          <a:ln w="0">
            <a:noFill/>
          </a:ln>
        </p:spPr>
        <p:txBody>
          <a:bodyPr lIns="91440" tIns="45720" rIns="91440" bIns="45720" anchor="t">
            <a:noAutofit/>
          </a:bodyPr>
          <a:lstStyle/>
          <a:p>
            <a:pPr marL="228600" indent="-228600" defTabSz="914400">
              <a:lnSpc>
                <a:spcPct val="90000"/>
              </a:lnSpc>
              <a:spcBef>
                <a:spcPts val="1001"/>
              </a:spcBef>
              <a:buClr>
                <a:srgbClr val="000000"/>
              </a:buClr>
              <a:buFont typeface="Arial"/>
              <a:buChar char="•"/>
            </a:pPr>
            <a:r>
              <a:rPr lang="ru-RU" sz="3200" b="0" u="none" strike="noStrike">
                <a:solidFill>
                  <a:schemeClr val="dk1"/>
                </a:solidFill>
                <a:uFillTx/>
                <a:latin typeface="Calibri"/>
              </a:rPr>
              <a:t>Образец текста</a:t>
            </a:r>
          </a:p>
          <a:p>
            <a:pPr marL="685800" lvl="1" indent="-228600" defTabSz="914400">
              <a:lnSpc>
                <a:spcPct val="90000"/>
              </a:lnSpc>
              <a:spcBef>
                <a:spcPts val="499"/>
              </a:spcBef>
              <a:buClr>
                <a:srgbClr val="000000"/>
              </a:buClr>
              <a:buFont typeface="Arial"/>
              <a:buChar char="•"/>
            </a:pPr>
            <a:r>
              <a:rPr lang="ru-RU" sz="2800" b="0" u="none" strike="noStrike">
                <a:solidFill>
                  <a:schemeClr val="dk1"/>
                </a:solidFill>
                <a:uFillTx/>
                <a:latin typeface="Calibri"/>
              </a:rPr>
              <a:t>Второй уровень</a:t>
            </a:r>
          </a:p>
          <a:p>
            <a:pPr marL="1143000" lvl="2" indent="-228600" defTabSz="914400">
              <a:lnSpc>
                <a:spcPct val="90000"/>
              </a:lnSpc>
              <a:spcBef>
                <a:spcPts val="499"/>
              </a:spcBef>
              <a:buClr>
                <a:srgbClr val="000000"/>
              </a:buClr>
              <a:buFont typeface="Arial"/>
              <a:buChar char="•"/>
            </a:pPr>
            <a:r>
              <a:rPr lang="ru-RU" sz="2400" b="0" u="none" strike="noStrike">
                <a:solidFill>
                  <a:schemeClr val="dk1"/>
                </a:solidFill>
                <a:uFillTx/>
                <a:latin typeface="Calibri"/>
              </a:rPr>
              <a:t>Третий уровень</a:t>
            </a:r>
          </a:p>
          <a:p>
            <a:pPr marL="1600200" lvl="3" indent="-228600" defTabSz="914400">
              <a:lnSpc>
                <a:spcPct val="90000"/>
              </a:lnSpc>
              <a:spcBef>
                <a:spcPts val="499"/>
              </a:spcBef>
              <a:buClr>
                <a:srgbClr val="000000"/>
              </a:buClr>
              <a:buFont typeface="Arial"/>
              <a:buChar char="•"/>
            </a:pPr>
            <a:r>
              <a:rPr lang="ru-RU" sz="2000" b="0" u="none" strike="noStrike">
                <a:solidFill>
                  <a:schemeClr val="dk1"/>
                </a:solidFill>
                <a:uFillTx/>
                <a:latin typeface="Calibri"/>
              </a:rPr>
              <a:t>Четвертый уровень</a:t>
            </a:r>
          </a:p>
          <a:p>
            <a:pPr marL="2057400" lvl="4" indent="-228600" defTabSz="914400">
              <a:lnSpc>
                <a:spcPct val="90000"/>
              </a:lnSpc>
              <a:spcBef>
                <a:spcPts val="499"/>
              </a:spcBef>
              <a:buClr>
                <a:srgbClr val="000000"/>
              </a:buClr>
              <a:buFont typeface="Arial"/>
              <a:buChar char="•"/>
            </a:pPr>
            <a:r>
              <a:rPr lang="ru-RU" sz="2000" b="0" u="none" strike="noStrike">
                <a:solidFill>
                  <a:schemeClr val="dk1"/>
                </a:solidFill>
                <a:uFillTx/>
                <a:latin typeface="Calibri"/>
              </a:rPr>
              <a:t>Пятый уровень</a:t>
            </a:r>
          </a:p>
        </p:txBody>
      </p:sp>
      <p:sp>
        <p:nvSpPr>
          <p:cNvPr id="56" name="PlaceHolder 3"/>
          <p:cNvSpPr>
            <a:spLocks noGrp="1"/>
          </p:cNvSpPr>
          <p:nvPr>
            <p:ph type="body"/>
          </p:nvPr>
        </p:nvSpPr>
        <p:spPr>
          <a:xfrm>
            <a:off x="839880" y="2057400"/>
            <a:ext cx="3931920" cy="3811320"/>
          </a:xfrm>
          <a:prstGeom prst="rect">
            <a:avLst/>
          </a:prstGeom>
          <a:noFill/>
          <a:ln w="0">
            <a:noFill/>
          </a:ln>
        </p:spPr>
        <p:txBody>
          <a:bodyPr lIns="91440" tIns="45720" rIns="91440" bIns="45720" anchor="t">
            <a:noAutofit/>
          </a:bodyPr>
          <a:lstStyle/>
          <a:p>
            <a:pPr indent="0" defTabSz="914400">
              <a:lnSpc>
                <a:spcPct val="90000"/>
              </a:lnSpc>
              <a:spcBef>
                <a:spcPts val="1001"/>
              </a:spcBef>
              <a:buNone/>
              <a:tabLst>
                <a:tab pos="0" algn="l"/>
              </a:tabLst>
            </a:pPr>
            <a:r>
              <a:rPr lang="ru-RU" sz="1600" b="0" u="none" strike="noStrike">
                <a:solidFill>
                  <a:schemeClr val="dk1"/>
                </a:solidFill>
                <a:uFillTx/>
                <a:latin typeface="Calibri"/>
              </a:rPr>
              <a:t>Образец текста</a:t>
            </a:r>
          </a:p>
        </p:txBody>
      </p:sp>
      <p:sp>
        <p:nvSpPr>
          <p:cNvPr id="57" name="PlaceHolder 4"/>
          <p:cNvSpPr>
            <a:spLocks noGrp="1"/>
          </p:cNvSpPr>
          <p:nvPr>
            <p:ph type="dt" idx="28"/>
          </p:nvPr>
        </p:nvSpPr>
        <p:spPr>
          <a:xfrm>
            <a:off x="838080" y="6356520"/>
            <a:ext cx="2742840" cy="364680"/>
          </a:xfrm>
          <a:prstGeom prst="rect">
            <a:avLst/>
          </a:prstGeom>
          <a:noFill/>
          <a:ln w="0">
            <a:noFill/>
          </a:ln>
        </p:spPr>
        <p:txBody>
          <a:bodyPr lIns="91440" tIns="45720" rIns="91440" bIns="45720" anchor="ctr">
            <a:noAutofit/>
          </a:bodyPr>
          <a:lstStyle>
            <a:lvl1pPr indent="0" defTabSz="914400">
              <a:lnSpc>
                <a:spcPct val="100000"/>
              </a:lnSpc>
              <a:buNone/>
              <a:defRPr lang="ru-RU" sz="1200" b="0" u="none" strike="noStrike">
                <a:solidFill>
                  <a:schemeClr val="dk1">
                    <a:tint val="75000"/>
                  </a:schemeClr>
                </a:solidFill>
                <a:uFillTx/>
                <a:latin typeface="Calibri"/>
              </a:defRPr>
            </a:lvl1pPr>
          </a:lstStyle>
          <a:p>
            <a:pPr indent="0" defTabSz="914400">
              <a:lnSpc>
                <a:spcPct val="100000"/>
              </a:lnSpc>
              <a:buNone/>
            </a:pPr>
            <a:r>
              <a:rPr lang="ru-RU" sz="1200" b="0" u="none" strike="noStrike">
                <a:solidFill>
                  <a:schemeClr val="dk1">
                    <a:tint val="75000"/>
                  </a:schemeClr>
                </a:solidFill>
                <a:uFillTx/>
                <a:latin typeface="Calibri"/>
              </a:rPr>
              <a:t>&lt;дата/время&gt;</a:t>
            </a:r>
            <a:endParaRPr lang="ru-RU" sz="1200" b="0" u="none" strike="noStrike">
              <a:solidFill>
                <a:srgbClr val="000000"/>
              </a:solidFill>
              <a:uFillTx/>
              <a:latin typeface="Times New Roman"/>
            </a:endParaRPr>
          </a:p>
        </p:txBody>
      </p:sp>
      <p:sp>
        <p:nvSpPr>
          <p:cNvPr id="58" name="PlaceHolder 5"/>
          <p:cNvSpPr>
            <a:spLocks noGrp="1"/>
          </p:cNvSpPr>
          <p:nvPr>
            <p:ph type="ftr" idx="29"/>
          </p:nvPr>
        </p:nvSpPr>
        <p:spPr>
          <a:xfrm>
            <a:off x="4038480" y="6356520"/>
            <a:ext cx="4114440" cy="364680"/>
          </a:xfrm>
          <a:prstGeom prst="rect">
            <a:avLst/>
          </a:prstGeom>
          <a:noFill/>
          <a:ln w="0">
            <a:noFill/>
          </a:ln>
        </p:spPr>
        <p:txBody>
          <a:bodyPr lIns="91440" tIns="45720" rIns="91440" bIns="45720" anchor="ctr">
            <a:noAutofit/>
          </a:bodyPr>
          <a:lstStyle>
            <a:lvl1pPr indent="0" algn="ctr">
              <a:buNone/>
              <a:defRPr lang="ru-RU" sz="1400" b="0" u="none" strike="noStrike">
                <a:solidFill>
                  <a:srgbClr val="000000"/>
                </a:solidFill>
                <a:uFillTx/>
                <a:latin typeface="Times New Roman"/>
              </a:defRPr>
            </a:lvl1pPr>
          </a:lstStyle>
          <a:p>
            <a:pPr indent="0" algn="ctr">
              <a:buNone/>
            </a:pPr>
            <a:r>
              <a:rPr lang="ru-RU" sz="1400" b="0" u="none" strike="noStrike">
                <a:solidFill>
                  <a:srgbClr val="000000"/>
                </a:solidFill>
                <a:uFillTx/>
                <a:latin typeface="Times New Roman"/>
              </a:rPr>
              <a:t>&lt;нижний колонтитул&gt;</a:t>
            </a:r>
          </a:p>
        </p:txBody>
      </p:sp>
      <p:sp>
        <p:nvSpPr>
          <p:cNvPr id="59" name="PlaceHolder 6"/>
          <p:cNvSpPr>
            <a:spLocks noGrp="1"/>
          </p:cNvSpPr>
          <p:nvPr>
            <p:ph type="sldNum" idx="30"/>
          </p:nvPr>
        </p:nvSpPr>
        <p:spPr>
          <a:xfrm>
            <a:off x="8610480" y="6356520"/>
            <a:ext cx="2742840" cy="364680"/>
          </a:xfrm>
          <a:prstGeom prst="rect">
            <a:avLst/>
          </a:prstGeom>
          <a:noFill/>
          <a:ln w="0">
            <a:noFill/>
          </a:ln>
        </p:spPr>
        <p:txBody>
          <a:bodyPr lIns="91440" tIns="45720" rIns="91440" bIns="45720" anchor="ctr">
            <a:noAutofit/>
          </a:bodyPr>
          <a:lstStyle>
            <a:lvl1pPr indent="0" algn="r" defTabSz="914400">
              <a:lnSpc>
                <a:spcPct val="100000"/>
              </a:lnSpc>
              <a:buNone/>
              <a:defRPr lang="ru-RU" sz="1200" b="0" u="none" strike="noStrike">
                <a:solidFill>
                  <a:schemeClr val="dk1">
                    <a:tint val="75000"/>
                  </a:schemeClr>
                </a:solidFill>
                <a:uFillTx/>
                <a:latin typeface="Calibri"/>
              </a:defRPr>
            </a:lvl1pPr>
          </a:lstStyle>
          <a:p>
            <a:pPr indent="0" algn="r" defTabSz="914400">
              <a:lnSpc>
                <a:spcPct val="100000"/>
              </a:lnSpc>
              <a:buNone/>
            </a:pPr>
            <a:fld id="{493F354F-28FF-4F1D-A470-AB2C02AFCC4C}" type="slidenum">
              <a:rPr lang="ru-RU" sz="1200" b="0" u="none" strike="noStrike">
                <a:solidFill>
                  <a:schemeClr val="dk1">
                    <a:tint val="75000"/>
                  </a:schemeClr>
                </a:solidFill>
                <a:uFillTx/>
                <a:latin typeface="Calibri"/>
              </a:rPr>
              <a:pPr indent="0" algn="r" defTabSz="914400">
                <a:lnSpc>
                  <a:spcPct val="100000"/>
                </a:lnSpc>
                <a:buNone/>
              </a:pPr>
              <a:t>‹#›</a:t>
            </a:fld>
            <a:endParaRPr lang="ru-RU" sz="12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67" r:id="rId1"/>
  </p:sldLayoutIdLst>
  <p:txStyles>
    <p:titleStyle/>
    <p:bodyStyle/>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 name="PlaceHolder 1"/>
          <p:cNvSpPr>
            <a:spLocks noGrp="1"/>
          </p:cNvSpPr>
          <p:nvPr>
            <p:ph type="title"/>
          </p:nvPr>
        </p:nvSpPr>
        <p:spPr>
          <a:xfrm>
            <a:off x="839880" y="457200"/>
            <a:ext cx="3931920" cy="1599840"/>
          </a:xfrm>
          <a:prstGeom prst="rect">
            <a:avLst/>
          </a:prstGeom>
          <a:noFill/>
          <a:ln w="0">
            <a:noFill/>
          </a:ln>
        </p:spPr>
        <p:txBody>
          <a:bodyPr lIns="91440" tIns="45720" rIns="91440" bIns="45720" anchor="b">
            <a:noAutofit/>
          </a:bodyPr>
          <a:lstStyle/>
          <a:p>
            <a:pPr indent="0" defTabSz="914400">
              <a:lnSpc>
                <a:spcPct val="90000"/>
              </a:lnSpc>
              <a:buNone/>
            </a:pPr>
            <a:r>
              <a:rPr lang="ru-RU" sz="3200" b="0" u="none" strike="noStrike">
                <a:solidFill>
                  <a:schemeClr val="dk1"/>
                </a:solidFill>
                <a:uFillTx/>
                <a:latin typeface="Calibri Light"/>
              </a:rPr>
              <a:t>Образец заголовка</a:t>
            </a:r>
            <a:endParaRPr lang="ru-RU" sz="3200" b="0" u="none" strike="noStrike">
              <a:solidFill>
                <a:schemeClr val="dk1"/>
              </a:solidFill>
              <a:uFillTx/>
              <a:latin typeface="Calibri"/>
            </a:endParaRPr>
          </a:p>
        </p:txBody>
      </p:sp>
      <p:sp>
        <p:nvSpPr>
          <p:cNvPr id="61" name="PlaceHolder 2"/>
          <p:cNvSpPr>
            <a:spLocks noGrp="1"/>
          </p:cNvSpPr>
          <p:nvPr>
            <p:ph type="body"/>
          </p:nvPr>
        </p:nvSpPr>
        <p:spPr>
          <a:xfrm>
            <a:off x="5183280" y="987480"/>
            <a:ext cx="6171840" cy="4873320"/>
          </a:xfrm>
          <a:prstGeom prst="rect">
            <a:avLst/>
          </a:prstGeom>
          <a:noFill/>
          <a:ln w="0">
            <a:noFill/>
          </a:ln>
        </p:spPr>
        <p:txBody>
          <a:bodyPr lIns="90000" tIns="45000" rIns="90000" bIns="45000" anchor="t">
            <a:noAutofit/>
          </a:bodyPr>
          <a:lstStyle/>
          <a:p>
            <a:pPr marL="432000" indent="-324000">
              <a:lnSpc>
                <a:spcPct val="90000"/>
              </a:lnSpc>
              <a:spcBef>
                <a:spcPts val="1417"/>
              </a:spcBef>
              <a:buClr>
                <a:srgbClr val="000000"/>
              </a:buClr>
              <a:buSzPct val="45000"/>
              <a:buFont typeface="Wingdings" charset="2"/>
              <a:buChar char=""/>
            </a:pPr>
            <a:r>
              <a:rPr lang="ru-RU" sz="3200" b="0" u="none" strike="noStrike">
                <a:solidFill>
                  <a:schemeClr val="dk1"/>
                </a:solidFill>
                <a:uFillTx/>
                <a:latin typeface="Calibri"/>
              </a:rPr>
              <a:t>Для правки структуры щёлкните мышью</a:t>
            </a:r>
          </a:p>
          <a:p>
            <a:pPr marL="864000" lvl="1" indent="-324000">
              <a:lnSpc>
                <a:spcPct val="90000"/>
              </a:lnSpc>
              <a:spcBef>
                <a:spcPts val="1134"/>
              </a:spcBef>
              <a:buClr>
                <a:srgbClr val="000000"/>
              </a:buClr>
              <a:buSzPct val="75000"/>
              <a:buFont typeface="Symbol" charset="2"/>
              <a:buChar char=""/>
            </a:pPr>
            <a:r>
              <a:rPr lang="ru-RU" sz="3200" b="0" u="none" strike="noStrike">
                <a:solidFill>
                  <a:schemeClr val="dk1"/>
                </a:solidFill>
                <a:uFillTx/>
                <a:latin typeface="Calibri"/>
              </a:rPr>
              <a:t>Второй уровень структуры</a:t>
            </a:r>
          </a:p>
          <a:p>
            <a:pPr marL="1296000" lvl="2" indent="-288000">
              <a:lnSpc>
                <a:spcPct val="90000"/>
              </a:lnSpc>
              <a:spcBef>
                <a:spcPts val="850"/>
              </a:spcBef>
              <a:buClr>
                <a:srgbClr val="000000"/>
              </a:buClr>
              <a:buSzPct val="45000"/>
              <a:buFont typeface="Wingdings" charset="2"/>
              <a:buChar char=""/>
            </a:pPr>
            <a:r>
              <a:rPr lang="ru-RU" sz="3200" b="0" u="none" strike="noStrike">
                <a:solidFill>
                  <a:schemeClr val="dk1"/>
                </a:solidFill>
                <a:uFillTx/>
                <a:latin typeface="Calibri"/>
              </a:rPr>
              <a:t>Третий уровень структуры</a:t>
            </a:r>
          </a:p>
          <a:p>
            <a:pPr marL="1728000" lvl="3" indent="-216000">
              <a:lnSpc>
                <a:spcPct val="90000"/>
              </a:lnSpc>
              <a:spcBef>
                <a:spcPts val="567"/>
              </a:spcBef>
              <a:buClr>
                <a:srgbClr val="000000"/>
              </a:buClr>
              <a:buSzPct val="75000"/>
              <a:buFont typeface="Symbol" charset="2"/>
              <a:buChar char=""/>
            </a:pPr>
            <a:r>
              <a:rPr lang="ru-RU" sz="3200" b="0" u="none" strike="noStrike">
                <a:solidFill>
                  <a:schemeClr val="dk1"/>
                </a:solidFill>
                <a:uFillTx/>
                <a:latin typeface="Calibri"/>
              </a:rPr>
              <a:t>Четвёртый уровень структуры</a:t>
            </a:r>
          </a:p>
          <a:p>
            <a:pPr marL="2160000" lvl="4" indent="-216000">
              <a:lnSpc>
                <a:spcPct val="90000"/>
              </a:lnSpc>
              <a:spcBef>
                <a:spcPts val="283"/>
              </a:spcBef>
              <a:buClr>
                <a:srgbClr val="000000"/>
              </a:buClr>
              <a:buSzPct val="45000"/>
              <a:buFont typeface="Wingdings" charset="2"/>
              <a:buChar char=""/>
            </a:pPr>
            <a:r>
              <a:rPr lang="ru-RU" sz="3200" b="0" u="none" strike="noStrike">
                <a:solidFill>
                  <a:schemeClr val="dk1"/>
                </a:solidFill>
                <a:uFillTx/>
                <a:latin typeface="Calibri"/>
              </a:rPr>
              <a:t>Пятый уровень структуры</a:t>
            </a:r>
          </a:p>
          <a:p>
            <a:pPr marL="2592000" lvl="5" indent="-216000">
              <a:lnSpc>
                <a:spcPct val="90000"/>
              </a:lnSpc>
              <a:spcBef>
                <a:spcPts val="283"/>
              </a:spcBef>
              <a:buClr>
                <a:srgbClr val="000000"/>
              </a:buClr>
              <a:buSzPct val="45000"/>
              <a:buFont typeface="Wingdings" charset="2"/>
              <a:buChar char=""/>
            </a:pPr>
            <a:r>
              <a:rPr lang="ru-RU" sz="3200" b="0" u="none" strike="noStrike">
                <a:solidFill>
                  <a:schemeClr val="dk1"/>
                </a:solidFill>
                <a:uFillTx/>
                <a:latin typeface="Calibri"/>
              </a:rPr>
              <a:t>Шестой уровень структуры</a:t>
            </a:r>
          </a:p>
          <a:p>
            <a:pPr marL="3024000" lvl="6" indent="-216000">
              <a:lnSpc>
                <a:spcPct val="90000"/>
              </a:lnSpc>
              <a:spcBef>
                <a:spcPts val="283"/>
              </a:spcBef>
              <a:buClr>
                <a:srgbClr val="000000"/>
              </a:buClr>
              <a:buSzPct val="45000"/>
              <a:buFont typeface="Wingdings" charset="2"/>
              <a:buChar char=""/>
            </a:pPr>
            <a:r>
              <a:rPr lang="ru-RU" sz="3200" b="0" u="none" strike="noStrike">
                <a:solidFill>
                  <a:schemeClr val="dk1"/>
                </a:solidFill>
                <a:uFillTx/>
                <a:latin typeface="Calibri"/>
              </a:rPr>
              <a:t>Седьмой уровень структуры</a:t>
            </a:r>
          </a:p>
        </p:txBody>
      </p:sp>
      <p:sp>
        <p:nvSpPr>
          <p:cNvPr id="62" name="PlaceHolder 3"/>
          <p:cNvSpPr>
            <a:spLocks noGrp="1"/>
          </p:cNvSpPr>
          <p:nvPr>
            <p:ph type="body"/>
          </p:nvPr>
        </p:nvSpPr>
        <p:spPr>
          <a:xfrm>
            <a:off x="839880" y="2057400"/>
            <a:ext cx="3931920" cy="3811320"/>
          </a:xfrm>
          <a:prstGeom prst="rect">
            <a:avLst/>
          </a:prstGeom>
          <a:noFill/>
          <a:ln w="0">
            <a:noFill/>
          </a:ln>
        </p:spPr>
        <p:txBody>
          <a:bodyPr lIns="91440" tIns="45720" rIns="91440" bIns="45720" anchor="t">
            <a:noAutofit/>
          </a:bodyPr>
          <a:lstStyle/>
          <a:p>
            <a:pPr indent="0" defTabSz="914400">
              <a:lnSpc>
                <a:spcPct val="90000"/>
              </a:lnSpc>
              <a:spcBef>
                <a:spcPts val="1001"/>
              </a:spcBef>
              <a:buNone/>
              <a:tabLst>
                <a:tab pos="0" algn="l"/>
              </a:tabLst>
            </a:pPr>
            <a:r>
              <a:rPr lang="ru-RU" sz="1600" b="0" u="none" strike="noStrike">
                <a:solidFill>
                  <a:schemeClr val="dk1"/>
                </a:solidFill>
                <a:uFillTx/>
                <a:latin typeface="Calibri"/>
              </a:rPr>
              <a:t>Образец текста</a:t>
            </a:r>
          </a:p>
        </p:txBody>
      </p:sp>
      <p:sp>
        <p:nvSpPr>
          <p:cNvPr id="63" name="PlaceHolder 4"/>
          <p:cNvSpPr>
            <a:spLocks noGrp="1"/>
          </p:cNvSpPr>
          <p:nvPr>
            <p:ph type="dt" idx="31"/>
          </p:nvPr>
        </p:nvSpPr>
        <p:spPr>
          <a:xfrm>
            <a:off x="838080" y="6356520"/>
            <a:ext cx="2742840" cy="364680"/>
          </a:xfrm>
          <a:prstGeom prst="rect">
            <a:avLst/>
          </a:prstGeom>
          <a:noFill/>
          <a:ln w="0">
            <a:noFill/>
          </a:ln>
        </p:spPr>
        <p:txBody>
          <a:bodyPr lIns="91440" tIns="45720" rIns="91440" bIns="45720" anchor="ctr">
            <a:noAutofit/>
          </a:bodyPr>
          <a:lstStyle>
            <a:lvl1pPr indent="0" defTabSz="914400">
              <a:lnSpc>
                <a:spcPct val="100000"/>
              </a:lnSpc>
              <a:buNone/>
              <a:defRPr lang="ru-RU" sz="1200" b="0" u="none" strike="noStrike">
                <a:solidFill>
                  <a:schemeClr val="dk1">
                    <a:tint val="75000"/>
                  </a:schemeClr>
                </a:solidFill>
                <a:uFillTx/>
                <a:latin typeface="Calibri"/>
              </a:defRPr>
            </a:lvl1pPr>
          </a:lstStyle>
          <a:p>
            <a:pPr indent="0" defTabSz="914400">
              <a:lnSpc>
                <a:spcPct val="100000"/>
              </a:lnSpc>
              <a:buNone/>
            </a:pPr>
            <a:r>
              <a:rPr lang="ru-RU" sz="1200" b="0" u="none" strike="noStrike">
                <a:solidFill>
                  <a:schemeClr val="dk1">
                    <a:tint val="75000"/>
                  </a:schemeClr>
                </a:solidFill>
                <a:uFillTx/>
                <a:latin typeface="Calibri"/>
              </a:rPr>
              <a:t>&lt;дата/время&gt;</a:t>
            </a:r>
            <a:endParaRPr lang="ru-RU" sz="1200" b="0" u="none" strike="noStrike">
              <a:solidFill>
                <a:srgbClr val="000000"/>
              </a:solidFill>
              <a:uFillTx/>
              <a:latin typeface="Times New Roman"/>
            </a:endParaRPr>
          </a:p>
        </p:txBody>
      </p:sp>
      <p:sp>
        <p:nvSpPr>
          <p:cNvPr id="64" name="PlaceHolder 5"/>
          <p:cNvSpPr>
            <a:spLocks noGrp="1"/>
          </p:cNvSpPr>
          <p:nvPr>
            <p:ph type="ftr" idx="32"/>
          </p:nvPr>
        </p:nvSpPr>
        <p:spPr>
          <a:xfrm>
            <a:off x="4038480" y="6356520"/>
            <a:ext cx="4114440" cy="364680"/>
          </a:xfrm>
          <a:prstGeom prst="rect">
            <a:avLst/>
          </a:prstGeom>
          <a:noFill/>
          <a:ln w="0">
            <a:noFill/>
          </a:ln>
        </p:spPr>
        <p:txBody>
          <a:bodyPr lIns="91440" tIns="45720" rIns="91440" bIns="45720" anchor="ctr">
            <a:noAutofit/>
          </a:bodyPr>
          <a:lstStyle>
            <a:lvl1pPr indent="0" algn="ctr">
              <a:buNone/>
              <a:defRPr lang="ru-RU" sz="1400" b="0" u="none" strike="noStrike">
                <a:solidFill>
                  <a:srgbClr val="000000"/>
                </a:solidFill>
                <a:uFillTx/>
                <a:latin typeface="Times New Roman"/>
              </a:defRPr>
            </a:lvl1pPr>
          </a:lstStyle>
          <a:p>
            <a:pPr indent="0" algn="ctr">
              <a:buNone/>
            </a:pPr>
            <a:r>
              <a:rPr lang="ru-RU" sz="1400" b="0" u="none" strike="noStrike">
                <a:solidFill>
                  <a:srgbClr val="000000"/>
                </a:solidFill>
                <a:uFillTx/>
                <a:latin typeface="Times New Roman"/>
              </a:rPr>
              <a:t>&lt;нижний колонтитул&gt;</a:t>
            </a:r>
          </a:p>
        </p:txBody>
      </p:sp>
      <p:sp>
        <p:nvSpPr>
          <p:cNvPr id="65" name="PlaceHolder 6"/>
          <p:cNvSpPr>
            <a:spLocks noGrp="1"/>
          </p:cNvSpPr>
          <p:nvPr>
            <p:ph type="sldNum" idx="33"/>
          </p:nvPr>
        </p:nvSpPr>
        <p:spPr>
          <a:xfrm>
            <a:off x="8610480" y="6356520"/>
            <a:ext cx="2742840" cy="364680"/>
          </a:xfrm>
          <a:prstGeom prst="rect">
            <a:avLst/>
          </a:prstGeom>
          <a:noFill/>
          <a:ln w="0">
            <a:noFill/>
          </a:ln>
        </p:spPr>
        <p:txBody>
          <a:bodyPr lIns="91440" tIns="45720" rIns="91440" bIns="45720" anchor="ctr">
            <a:noAutofit/>
          </a:bodyPr>
          <a:lstStyle>
            <a:lvl1pPr indent="0" algn="r" defTabSz="914400">
              <a:lnSpc>
                <a:spcPct val="100000"/>
              </a:lnSpc>
              <a:buNone/>
              <a:defRPr lang="ru-RU" sz="1200" b="0" u="none" strike="noStrike">
                <a:solidFill>
                  <a:schemeClr val="dk1">
                    <a:tint val="75000"/>
                  </a:schemeClr>
                </a:solidFill>
                <a:uFillTx/>
                <a:latin typeface="Calibri"/>
              </a:defRPr>
            </a:lvl1pPr>
          </a:lstStyle>
          <a:p>
            <a:pPr indent="0" algn="r" defTabSz="914400">
              <a:lnSpc>
                <a:spcPct val="100000"/>
              </a:lnSpc>
              <a:buNone/>
            </a:pPr>
            <a:fld id="{3765DC6A-9929-4F6F-9ED7-F19B88F8D5F8}" type="slidenum">
              <a:rPr lang="ru-RU" sz="1200" b="0" u="none" strike="noStrike">
                <a:solidFill>
                  <a:schemeClr val="dk1">
                    <a:tint val="75000"/>
                  </a:schemeClr>
                </a:solidFill>
                <a:uFillTx/>
                <a:latin typeface="Calibri"/>
              </a:rPr>
              <a:pPr indent="0" algn="r" defTabSz="914400">
                <a:lnSpc>
                  <a:spcPct val="100000"/>
                </a:lnSpc>
                <a:buNone/>
              </a:pPr>
              <a:t>‹#›</a:t>
            </a:fld>
            <a:endParaRPr lang="ru-RU" sz="12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69" r:id="rId1"/>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PlaceHolder 1"/>
          <p:cNvSpPr>
            <a:spLocks noGrp="1"/>
          </p:cNvSpPr>
          <p:nvPr>
            <p:ph type="title"/>
          </p:nvPr>
        </p:nvSpPr>
        <p:spPr>
          <a:xfrm>
            <a:off x="838080" y="365040"/>
            <a:ext cx="10515240" cy="1325160"/>
          </a:xfrm>
          <a:prstGeom prst="rect">
            <a:avLst/>
          </a:prstGeom>
          <a:noFill/>
          <a:ln w="0">
            <a:noFill/>
          </a:ln>
        </p:spPr>
        <p:txBody>
          <a:bodyPr lIns="91440" tIns="45720" rIns="91440" bIns="45720" anchor="ctr">
            <a:noAutofit/>
          </a:bodyPr>
          <a:lstStyle/>
          <a:p>
            <a:pPr indent="0" defTabSz="914400">
              <a:lnSpc>
                <a:spcPct val="90000"/>
              </a:lnSpc>
              <a:buNone/>
            </a:pPr>
            <a:r>
              <a:rPr lang="ru-RU" sz="4400" b="0" u="none" strike="noStrike">
                <a:solidFill>
                  <a:schemeClr val="dk1"/>
                </a:solidFill>
                <a:uFillTx/>
                <a:latin typeface="Calibri Light"/>
              </a:rPr>
              <a:t>Образец заголовка</a:t>
            </a:r>
            <a:endParaRPr lang="ru-RU" sz="4400" b="0" u="none" strike="noStrike">
              <a:solidFill>
                <a:schemeClr val="dk1"/>
              </a:solidFill>
              <a:uFillTx/>
              <a:latin typeface="Calibri"/>
            </a:endParaRPr>
          </a:p>
        </p:txBody>
      </p:sp>
      <p:sp>
        <p:nvSpPr>
          <p:cNvPr id="8" name="PlaceHolder 2"/>
          <p:cNvSpPr>
            <a:spLocks noGrp="1"/>
          </p:cNvSpPr>
          <p:nvPr>
            <p:ph type="body"/>
          </p:nvPr>
        </p:nvSpPr>
        <p:spPr>
          <a:xfrm>
            <a:off x="838080" y="1825560"/>
            <a:ext cx="10515240" cy="4350960"/>
          </a:xfrm>
          <a:prstGeom prst="rect">
            <a:avLst/>
          </a:prstGeom>
          <a:noFill/>
          <a:ln w="0">
            <a:noFill/>
          </a:ln>
        </p:spPr>
        <p:txBody>
          <a:bodyPr vert="eaVert" lIns="91440" tIns="45720" rIns="91440" bIns="45720" anchor="t">
            <a:noAutofit/>
          </a:bodyPr>
          <a:lstStyle/>
          <a:p>
            <a:pPr marL="228600" indent="-228600" defTabSz="914400">
              <a:lnSpc>
                <a:spcPct val="90000"/>
              </a:lnSpc>
              <a:spcBef>
                <a:spcPts val="1001"/>
              </a:spcBef>
              <a:buClr>
                <a:srgbClr val="000000"/>
              </a:buClr>
              <a:buFont typeface="Arial"/>
              <a:buChar char="•"/>
            </a:pPr>
            <a:r>
              <a:rPr lang="ru-RU" sz="2800" b="0" u="none" strike="noStrike">
                <a:solidFill>
                  <a:schemeClr val="dk1"/>
                </a:solidFill>
                <a:uFillTx/>
                <a:latin typeface="Calibri"/>
              </a:rPr>
              <a:t>Образец текста</a:t>
            </a:r>
          </a:p>
          <a:p>
            <a:pPr marL="685800" lvl="1" indent="-228600" defTabSz="914400">
              <a:lnSpc>
                <a:spcPct val="90000"/>
              </a:lnSpc>
              <a:spcBef>
                <a:spcPts val="499"/>
              </a:spcBef>
              <a:buClr>
                <a:srgbClr val="000000"/>
              </a:buClr>
              <a:buFont typeface="Arial"/>
              <a:buChar char="•"/>
            </a:pPr>
            <a:r>
              <a:rPr lang="ru-RU" sz="2400" b="0" u="none" strike="noStrike">
                <a:solidFill>
                  <a:schemeClr val="dk1"/>
                </a:solidFill>
                <a:uFillTx/>
                <a:latin typeface="Calibri"/>
              </a:rPr>
              <a:t>Второй уровень</a:t>
            </a:r>
          </a:p>
          <a:p>
            <a:pPr marL="1143000" lvl="2" indent="-228600" defTabSz="914400">
              <a:lnSpc>
                <a:spcPct val="90000"/>
              </a:lnSpc>
              <a:spcBef>
                <a:spcPts val="499"/>
              </a:spcBef>
              <a:buClr>
                <a:srgbClr val="000000"/>
              </a:buClr>
              <a:buFont typeface="Arial"/>
              <a:buChar char="•"/>
            </a:pPr>
            <a:r>
              <a:rPr lang="ru-RU" sz="2000" b="0" u="none" strike="noStrike">
                <a:solidFill>
                  <a:schemeClr val="dk1"/>
                </a:solidFill>
                <a:uFillTx/>
                <a:latin typeface="Calibri"/>
              </a:rPr>
              <a:t>Третий уровень</a:t>
            </a:r>
          </a:p>
          <a:p>
            <a:pPr marL="1600200" lvl="3"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Четвертый уровень</a:t>
            </a:r>
          </a:p>
          <a:p>
            <a:pPr marL="2057400" lvl="4"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Пятый уровень</a:t>
            </a:r>
          </a:p>
        </p:txBody>
      </p:sp>
      <p:sp>
        <p:nvSpPr>
          <p:cNvPr id="9" name="PlaceHolder 3"/>
          <p:cNvSpPr>
            <a:spLocks noGrp="1"/>
          </p:cNvSpPr>
          <p:nvPr>
            <p:ph type="dt" idx="4"/>
          </p:nvPr>
        </p:nvSpPr>
        <p:spPr>
          <a:xfrm>
            <a:off x="838080" y="6356520"/>
            <a:ext cx="2742840" cy="364680"/>
          </a:xfrm>
          <a:prstGeom prst="rect">
            <a:avLst/>
          </a:prstGeom>
          <a:noFill/>
          <a:ln w="0">
            <a:noFill/>
          </a:ln>
        </p:spPr>
        <p:txBody>
          <a:bodyPr lIns="91440" tIns="45720" rIns="91440" bIns="45720" anchor="ctr">
            <a:noAutofit/>
          </a:bodyPr>
          <a:lstStyle>
            <a:lvl1pPr indent="0" defTabSz="914400">
              <a:lnSpc>
                <a:spcPct val="100000"/>
              </a:lnSpc>
              <a:buNone/>
              <a:defRPr lang="ru-RU" sz="1200" b="0" u="none" strike="noStrike">
                <a:solidFill>
                  <a:schemeClr val="dk1">
                    <a:tint val="75000"/>
                  </a:schemeClr>
                </a:solidFill>
                <a:uFillTx/>
                <a:latin typeface="Calibri"/>
              </a:defRPr>
            </a:lvl1pPr>
          </a:lstStyle>
          <a:p>
            <a:pPr indent="0" defTabSz="914400">
              <a:lnSpc>
                <a:spcPct val="100000"/>
              </a:lnSpc>
              <a:buNone/>
            </a:pPr>
            <a:r>
              <a:rPr lang="ru-RU" sz="1200" b="0" u="none" strike="noStrike">
                <a:solidFill>
                  <a:schemeClr val="dk1">
                    <a:tint val="75000"/>
                  </a:schemeClr>
                </a:solidFill>
                <a:uFillTx/>
                <a:latin typeface="Calibri"/>
              </a:rPr>
              <a:t> </a:t>
            </a:r>
            <a:endParaRPr lang="ru-RU" sz="1200" b="0" u="none" strike="noStrike">
              <a:solidFill>
                <a:srgbClr val="000000"/>
              </a:solidFill>
              <a:uFillTx/>
              <a:latin typeface="Times New Roman"/>
            </a:endParaRPr>
          </a:p>
        </p:txBody>
      </p:sp>
      <p:sp>
        <p:nvSpPr>
          <p:cNvPr id="10" name="PlaceHolder 4"/>
          <p:cNvSpPr>
            <a:spLocks noGrp="1"/>
          </p:cNvSpPr>
          <p:nvPr>
            <p:ph type="ftr" idx="5"/>
          </p:nvPr>
        </p:nvSpPr>
        <p:spPr>
          <a:xfrm>
            <a:off x="4038480" y="6356520"/>
            <a:ext cx="4114440" cy="364680"/>
          </a:xfrm>
          <a:prstGeom prst="rect">
            <a:avLst/>
          </a:prstGeom>
          <a:noFill/>
          <a:ln w="0">
            <a:noFill/>
          </a:ln>
        </p:spPr>
        <p:txBody>
          <a:bodyPr lIns="91440" tIns="45720" rIns="91440" bIns="45720" anchor="ctr">
            <a:noAutofit/>
          </a:bodyPr>
          <a:lstStyle>
            <a:lvl1pPr indent="0" algn="ctr">
              <a:buNone/>
              <a:defRPr lang="ru-RU" sz="1400" b="0" u="none" strike="noStrike">
                <a:solidFill>
                  <a:srgbClr val="000000"/>
                </a:solidFill>
                <a:uFillTx/>
                <a:latin typeface="Times New Roman"/>
              </a:defRPr>
            </a:lvl1pPr>
          </a:lstStyle>
          <a:p>
            <a:pPr indent="0" algn="ctr">
              <a:buNone/>
            </a:pPr>
            <a:r>
              <a:rPr lang="ru-RU" sz="1400" b="0" u="none" strike="noStrike">
                <a:solidFill>
                  <a:srgbClr val="000000"/>
                </a:solidFill>
                <a:uFillTx/>
                <a:latin typeface="Times New Roman"/>
              </a:rPr>
              <a:t> </a:t>
            </a:r>
          </a:p>
        </p:txBody>
      </p:sp>
      <p:sp>
        <p:nvSpPr>
          <p:cNvPr id="11" name="PlaceHolder 5"/>
          <p:cNvSpPr>
            <a:spLocks noGrp="1"/>
          </p:cNvSpPr>
          <p:nvPr>
            <p:ph type="sldNum" idx="6"/>
          </p:nvPr>
        </p:nvSpPr>
        <p:spPr>
          <a:xfrm>
            <a:off x="8610480" y="6356520"/>
            <a:ext cx="2742840" cy="364680"/>
          </a:xfrm>
          <a:prstGeom prst="rect">
            <a:avLst/>
          </a:prstGeom>
          <a:noFill/>
          <a:ln w="0">
            <a:noFill/>
          </a:ln>
        </p:spPr>
        <p:txBody>
          <a:bodyPr lIns="91440" tIns="45720" rIns="91440" bIns="45720" anchor="ctr">
            <a:noAutofit/>
          </a:bodyPr>
          <a:lstStyle>
            <a:lvl1pPr indent="0" algn="r" defTabSz="914400">
              <a:lnSpc>
                <a:spcPct val="100000"/>
              </a:lnSpc>
              <a:buNone/>
              <a:defRPr lang="ru-RU" sz="1200" b="0" u="none" strike="noStrike">
                <a:solidFill>
                  <a:schemeClr val="dk1">
                    <a:tint val="75000"/>
                  </a:schemeClr>
                </a:solidFill>
                <a:uFillTx/>
                <a:latin typeface="Calibri"/>
              </a:defRPr>
            </a:lvl1pPr>
          </a:lstStyle>
          <a:p>
            <a:pPr indent="0" algn="r" defTabSz="914400">
              <a:lnSpc>
                <a:spcPct val="100000"/>
              </a:lnSpc>
              <a:buNone/>
            </a:pPr>
            <a:fld id="{15F51F55-0C78-442C-8773-8E3D0D06E3C7}" type="slidenum">
              <a:rPr lang="ru-RU" sz="1200" b="0" u="none" strike="noStrike">
                <a:solidFill>
                  <a:schemeClr val="dk1">
                    <a:tint val="75000"/>
                  </a:schemeClr>
                </a:solidFill>
                <a:uFillTx/>
                <a:latin typeface="Calibri"/>
              </a:rPr>
              <a:pPr indent="0" algn="r" defTabSz="914400">
                <a:lnSpc>
                  <a:spcPct val="100000"/>
                </a:lnSpc>
                <a:buNone/>
              </a:pPr>
              <a:t>‹#›</a:t>
            </a:fld>
            <a:endParaRPr lang="ru-RU" sz="12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51" r:id="rId1"/>
  </p:sldLayoutIdLst>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PlaceHolder 1"/>
          <p:cNvSpPr>
            <a:spLocks noGrp="1"/>
          </p:cNvSpPr>
          <p:nvPr>
            <p:ph type="title"/>
          </p:nvPr>
        </p:nvSpPr>
        <p:spPr>
          <a:xfrm>
            <a:off x="8724960" y="365040"/>
            <a:ext cx="2628720" cy="5811480"/>
          </a:xfrm>
          <a:prstGeom prst="rect">
            <a:avLst/>
          </a:prstGeom>
          <a:noFill/>
          <a:ln w="0">
            <a:noFill/>
          </a:ln>
        </p:spPr>
        <p:txBody>
          <a:bodyPr vert="eaVert" lIns="91440" tIns="45720" rIns="91440" bIns="45720" anchor="ctr">
            <a:noAutofit/>
          </a:bodyPr>
          <a:lstStyle/>
          <a:p>
            <a:pPr indent="0" defTabSz="914400">
              <a:lnSpc>
                <a:spcPct val="90000"/>
              </a:lnSpc>
              <a:buNone/>
            </a:pPr>
            <a:r>
              <a:rPr lang="ru-RU" sz="4400" b="0" u="none" strike="noStrike">
                <a:solidFill>
                  <a:schemeClr val="dk1"/>
                </a:solidFill>
                <a:uFillTx/>
                <a:latin typeface="Calibri Light"/>
              </a:rPr>
              <a:t>Образец заголовка</a:t>
            </a:r>
            <a:endParaRPr lang="ru-RU" sz="4400" b="0" u="none" strike="noStrike">
              <a:solidFill>
                <a:schemeClr val="dk1"/>
              </a:solidFill>
              <a:uFillTx/>
              <a:latin typeface="Calibri"/>
            </a:endParaRPr>
          </a:p>
        </p:txBody>
      </p:sp>
      <p:sp>
        <p:nvSpPr>
          <p:cNvPr id="13" name="PlaceHolder 2"/>
          <p:cNvSpPr>
            <a:spLocks noGrp="1"/>
          </p:cNvSpPr>
          <p:nvPr>
            <p:ph type="body"/>
          </p:nvPr>
        </p:nvSpPr>
        <p:spPr>
          <a:xfrm>
            <a:off x="838080" y="365040"/>
            <a:ext cx="7733880" cy="5811480"/>
          </a:xfrm>
          <a:prstGeom prst="rect">
            <a:avLst/>
          </a:prstGeom>
          <a:noFill/>
          <a:ln w="0">
            <a:noFill/>
          </a:ln>
        </p:spPr>
        <p:txBody>
          <a:bodyPr vert="eaVert" lIns="91440" tIns="45720" rIns="91440" bIns="45720" anchor="t">
            <a:noAutofit/>
          </a:bodyPr>
          <a:lstStyle/>
          <a:p>
            <a:pPr marL="228600" indent="-228600" defTabSz="914400">
              <a:lnSpc>
                <a:spcPct val="90000"/>
              </a:lnSpc>
              <a:spcBef>
                <a:spcPts val="1001"/>
              </a:spcBef>
              <a:buClr>
                <a:srgbClr val="000000"/>
              </a:buClr>
              <a:buFont typeface="Arial"/>
              <a:buChar char="•"/>
            </a:pPr>
            <a:r>
              <a:rPr lang="ru-RU" sz="2800" b="0" u="none" strike="noStrike">
                <a:solidFill>
                  <a:schemeClr val="dk1"/>
                </a:solidFill>
                <a:uFillTx/>
                <a:latin typeface="Calibri"/>
              </a:rPr>
              <a:t>Образец текста</a:t>
            </a:r>
          </a:p>
          <a:p>
            <a:pPr marL="685800" lvl="1" indent="-228600" defTabSz="914400">
              <a:lnSpc>
                <a:spcPct val="90000"/>
              </a:lnSpc>
              <a:spcBef>
                <a:spcPts val="499"/>
              </a:spcBef>
              <a:buClr>
                <a:srgbClr val="000000"/>
              </a:buClr>
              <a:buFont typeface="Arial"/>
              <a:buChar char="•"/>
            </a:pPr>
            <a:r>
              <a:rPr lang="ru-RU" sz="2400" b="0" u="none" strike="noStrike">
                <a:solidFill>
                  <a:schemeClr val="dk1"/>
                </a:solidFill>
                <a:uFillTx/>
                <a:latin typeface="Calibri"/>
              </a:rPr>
              <a:t>Второй уровень</a:t>
            </a:r>
          </a:p>
          <a:p>
            <a:pPr marL="1143000" lvl="2" indent="-228600" defTabSz="914400">
              <a:lnSpc>
                <a:spcPct val="90000"/>
              </a:lnSpc>
              <a:spcBef>
                <a:spcPts val="499"/>
              </a:spcBef>
              <a:buClr>
                <a:srgbClr val="000000"/>
              </a:buClr>
              <a:buFont typeface="Arial"/>
              <a:buChar char="•"/>
            </a:pPr>
            <a:r>
              <a:rPr lang="ru-RU" sz="2000" b="0" u="none" strike="noStrike">
                <a:solidFill>
                  <a:schemeClr val="dk1"/>
                </a:solidFill>
                <a:uFillTx/>
                <a:latin typeface="Calibri"/>
              </a:rPr>
              <a:t>Третий уровень</a:t>
            </a:r>
          </a:p>
          <a:p>
            <a:pPr marL="1600200" lvl="3"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Четвертый уровень</a:t>
            </a:r>
          </a:p>
          <a:p>
            <a:pPr marL="2057400" lvl="4"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Пятый уровень</a:t>
            </a:r>
          </a:p>
        </p:txBody>
      </p:sp>
      <p:sp>
        <p:nvSpPr>
          <p:cNvPr id="14" name="PlaceHolder 3"/>
          <p:cNvSpPr>
            <a:spLocks noGrp="1"/>
          </p:cNvSpPr>
          <p:nvPr>
            <p:ph type="dt" idx="7"/>
          </p:nvPr>
        </p:nvSpPr>
        <p:spPr>
          <a:xfrm>
            <a:off x="838080" y="6356520"/>
            <a:ext cx="2742840" cy="364680"/>
          </a:xfrm>
          <a:prstGeom prst="rect">
            <a:avLst/>
          </a:prstGeom>
          <a:noFill/>
          <a:ln w="0">
            <a:noFill/>
          </a:ln>
        </p:spPr>
        <p:txBody>
          <a:bodyPr lIns="91440" tIns="45720" rIns="91440" bIns="45720" anchor="ctr">
            <a:noAutofit/>
          </a:bodyPr>
          <a:lstStyle>
            <a:lvl1pPr indent="0" defTabSz="914400">
              <a:lnSpc>
                <a:spcPct val="100000"/>
              </a:lnSpc>
              <a:buNone/>
              <a:defRPr lang="ru-RU" sz="1200" b="0" u="none" strike="noStrike">
                <a:solidFill>
                  <a:schemeClr val="dk1">
                    <a:tint val="75000"/>
                  </a:schemeClr>
                </a:solidFill>
                <a:uFillTx/>
                <a:latin typeface="Calibri"/>
              </a:defRPr>
            </a:lvl1pPr>
          </a:lstStyle>
          <a:p>
            <a:pPr indent="0" defTabSz="914400">
              <a:lnSpc>
                <a:spcPct val="100000"/>
              </a:lnSpc>
              <a:buNone/>
            </a:pPr>
            <a:r>
              <a:rPr lang="ru-RU" sz="1200" b="0" u="none" strike="noStrike">
                <a:solidFill>
                  <a:schemeClr val="dk1">
                    <a:tint val="75000"/>
                  </a:schemeClr>
                </a:solidFill>
                <a:uFillTx/>
                <a:latin typeface="Calibri"/>
              </a:rPr>
              <a:t> </a:t>
            </a:r>
            <a:endParaRPr lang="ru-RU" sz="1200" b="0" u="none" strike="noStrike">
              <a:solidFill>
                <a:srgbClr val="000000"/>
              </a:solidFill>
              <a:uFillTx/>
              <a:latin typeface="Times New Roman"/>
            </a:endParaRPr>
          </a:p>
        </p:txBody>
      </p:sp>
      <p:sp>
        <p:nvSpPr>
          <p:cNvPr id="15" name="PlaceHolder 4"/>
          <p:cNvSpPr>
            <a:spLocks noGrp="1"/>
          </p:cNvSpPr>
          <p:nvPr>
            <p:ph type="ftr" idx="8"/>
          </p:nvPr>
        </p:nvSpPr>
        <p:spPr>
          <a:xfrm>
            <a:off x="4038480" y="6356520"/>
            <a:ext cx="4114440" cy="364680"/>
          </a:xfrm>
          <a:prstGeom prst="rect">
            <a:avLst/>
          </a:prstGeom>
          <a:noFill/>
          <a:ln w="0">
            <a:noFill/>
          </a:ln>
        </p:spPr>
        <p:txBody>
          <a:bodyPr lIns="91440" tIns="45720" rIns="91440" bIns="45720" anchor="ctr">
            <a:noAutofit/>
          </a:bodyPr>
          <a:lstStyle>
            <a:lvl1pPr indent="0" algn="ctr">
              <a:buNone/>
              <a:defRPr lang="ru-RU" sz="1400" b="0" u="none" strike="noStrike">
                <a:solidFill>
                  <a:srgbClr val="000000"/>
                </a:solidFill>
                <a:uFillTx/>
                <a:latin typeface="Times New Roman"/>
              </a:defRPr>
            </a:lvl1pPr>
          </a:lstStyle>
          <a:p>
            <a:pPr indent="0" algn="ctr">
              <a:buNone/>
            </a:pPr>
            <a:r>
              <a:rPr lang="ru-RU" sz="1400" b="0" u="none" strike="noStrike">
                <a:solidFill>
                  <a:srgbClr val="000000"/>
                </a:solidFill>
                <a:uFillTx/>
                <a:latin typeface="Times New Roman"/>
              </a:rPr>
              <a:t> </a:t>
            </a:r>
          </a:p>
        </p:txBody>
      </p:sp>
      <p:sp>
        <p:nvSpPr>
          <p:cNvPr id="16" name="PlaceHolder 5"/>
          <p:cNvSpPr>
            <a:spLocks noGrp="1"/>
          </p:cNvSpPr>
          <p:nvPr>
            <p:ph type="sldNum" idx="9"/>
          </p:nvPr>
        </p:nvSpPr>
        <p:spPr>
          <a:xfrm>
            <a:off x="8610480" y="6356520"/>
            <a:ext cx="2742840" cy="364680"/>
          </a:xfrm>
          <a:prstGeom prst="rect">
            <a:avLst/>
          </a:prstGeom>
          <a:noFill/>
          <a:ln w="0">
            <a:noFill/>
          </a:ln>
        </p:spPr>
        <p:txBody>
          <a:bodyPr lIns="91440" tIns="45720" rIns="91440" bIns="45720" anchor="ctr">
            <a:noAutofit/>
          </a:bodyPr>
          <a:lstStyle>
            <a:lvl1pPr indent="0" algn="r" defTabSz="914400">
              <a:lnSpc>
                <a:spcPct val="100000"/>
              </a:lnSpc>
              <a:buNone/>
              <a:defRPr lang="ru-RU" sz="1200" b="0" u="none" strike="noStrike">
                <a:solidFill>
                  <a:schemeClr val="dk1">
                    <a:tint val="75000"/>
                  </a:schemeClr>
                </a:solidFill>
                <a:uFillTx/>
                <a:latin typeface="Calibri"/>
              </a:defRPr>
            </a:lvl1pPr>
          </a:lstStyle>
          <a:p>
            <a:pPr indent="0" algn="r" defTabSz="914400">
              <a:lnSpc>
                <a:spcPct val="100000"/>
              </a:lnSpc>
              <a:buNone/>
            </a:pPr>
            <a:fld id="{0AEC2BC3-77E3-489E-96BB-015557292B5B}" type="slidenum">
              <a:rPr lang="ru-RU" sz="1200" b="0" u="none" strike="noStrike">
                <a:solidFill>
                  <a:schemeClr val="dk1">
                    <a:tint val="75000"/>
                  </a:schemeClr>
                </a:solidFill>
                <a:uFillTx/>
                <a:latin typeface="Calibri"/>
              </a:rPr>
              <a:pPr indent="0" algn="r" defTabSz="914400">
                <a:lnSpc>
                  <a:spcPct val="100000"/>
                </a:lnSpc>
                <a:buNone/>
              </a:pPr>
              <a:t>‹#›</a:t>
            </a:fld>
            <a:endParaRPr lang="ru-RU" sz="12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53" r:id="rId1"/>
  </p:sldLayoutIdLst>
  <p:txStyles>
    <p:titleStyle/>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 name="PlaceHolder 1"/>
          <p:cNvSpPr>
            <a:spLocks noGrp="1"/>
          </p:cNvSpPr>
          <p:nvPr>
            <p:ph type="title"/>
          </p:nvPr>
        </p:nvSpPr>
        <p:spPr>
          <a:xfrm>
            <a:off x="838080" y="365040"/>
            <a:ext cx="10515240" cy="1325160"/>
          </a:xfrm>
          <a:prstGeom prst="rect">
            <a:avLst/>
          </a:prstGeom>
          <a:noFill/>
          <a:ln w="0">
            <a:noFill/>
          </a:ln>
        </p:spPr>
        <p:txBody>
          <a:bodyPr lIns="91440" tIns="45720" rIns="91440" bIns="45720" anchor="ctr">
            <a:noAutofit/>
          </a:bodyPr>
          <a:lstStyle/>
          <a:p>
            <a:pPr indent="0" defTabSz="914400">
              <a:lnSpc>
                <a:spcPct val="90000"/>
              </a:lnSpc>
              <a:buNone/>
            </a:pPr>
            <a:r>
              <a:rPr lang="ru-RU" sz="4400" b="0" u="none" strike="noStrike">
                <a:solidFill>
                  <a:schemeClr val="dk1"/>
                </a:solidFill>
                <a:uFillTx/>
                <a:latin typeface="Calibri Light"/>
              </a:rPr>
              <a:t>Образец заголовка</a:t>
            </a:r>
            <a:endParaRPr lang="ru-RU" sz="4400" b="0" u="none" strike="noStrike">
              <a:solidFill>
                <a:schemeClr val="dk1"/>
              </a:solidFill>
              <a:uFillTx/>
              <a:latin typeface="Calibri"/>
            </a:endParaRPr>
          </a:p>
        </p:txBody>
      </p:sp>
      <p:sp>
        <p:nvSpPr>
          <p:cNvPr id="18" name="PlaceHolder 2"/>
          <p:cNvSpPr>
            <a:spLocks noGrp="1"/>
          </p:cNvSpPr>
          <p:nvPr>
            <p:ph type="body"/>
          </p:nvPr>
        </p:nvSpPr>
        <p:spPr>
          <a:xfrm>
            <a:off x="838080" y="1825560"/>
            <a:ext cx="10515240" cy="4350960"/>
          </a:xfrm>
          <a:prstGeom prst="rect">
            <a:avLst/>
          </a:prstGeom>
          <a:noFill/>
          <a:ln w="0">
            <a:noFill/>
          </a:ln>
        </p:spPr>
        <p:txBody>
          <a:bodyPr lIns="91440" tIns="45720" rIns="91440" bIns="45720" anchor="t">
            <a:noAutofit/>
          </a:bodyPr>
          <a:lstStyle/>
          <a:p>
            <a:pPr marL="228600" indent="-228600" defTabSz="914400">
              <a:lnSpc>
                <a:spcPct val="90000"/>
              </a:lnSpc>
              <a:spcBef>
                <a:spcPts val="1001"/>
              </a:spcBef>
              <a:buClr>
                <a:srgbClr val="000000"/>
              </a:buClr>
              <a:buFont typeface="Arial"/>
              <a:buChar char="•"/>
            </a:pPr>
            <a:r>
              <a:rPr lang="ru-RU" sz="2800" b="0" u="none" strike="noStrike">
                <a:solidFill>
                  <a:schemeClr val="dk1"/>
                </a:solidFill>
                <a:uFillTx/>
                <a:latin typeface="Calibri"/>
              </a:rPr>
              <a:t>Образец текста</a:t>
            </a:r>
          </a:p>
          <a:p>
            <a:pPr marL="685800" lvl="1" indent="-228600" defTabSz="914400">
              <a:lnSpc>
                <a:spcPct val="90000"/>
              </a:lnSpc>
              <a:spcBef>
                <a:spcPts val="499"/>
              </a:spcBef>
              <a:buClr>
                <a:srgbClr val="000000"/>
              </a:buClr>
              <a:buFont typeface="Arial"/>
              <a:buChar char="•"/>
            </a:pPr>
            <a:r>
              <a:rPr lang="ru-RU" sz="2400" b="0" u="none" strike="noStrike">
                <a:solidFill>
                  <a:schemeClr val="dk1"/>
                </a:solidFill>
                <a:uFillTx/>
                <a:latin typeface="Calibri"/>
              </a:rPr>
              <a:t>Второй уровень</a:t>
            </a:r>
          </a:p>
          <a:p>
            <a:pPr marL="1143000" lvl="2" indent="-228600" defTabSz="914400">
              <a:lnSpc>
                <a:spcPct val="90000"/>
              </a:lnSpc>
              <a:spcBef>
                <a:spcPts val="499"/>
              </a:spcBef>
              <a:buClr>
                <a:srgbClr val="000000"/>
              </a:buClr>
              <a:buFont typeface="Arial"/>
              <a:buChar char="•"/>
            </a:pPr>
            <a:r>
              <a:rPr lang="ru-RU" sz="2000" b="0" u="none" strike="noStrike">
                <a:solidFill>
                  <a:schemeClr val="dk1"/>
                </a:solidFill>
                <a:uFillTx/>
                <a:latin typeface="Calibri"/>
              </a:rPr>
              <a:t>Третий уровень</a:t>
            </a:r>
          </a:p>
          <a:p>
            <a:pPr marL="1600200" lvl="3"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Четвертый уровень</a:t>
            </a:r>
          </a:p>
          <a:p>
            <a:pPr marL="2057400" lvl="4"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Пятый уровень</a:t>
            </a:r>
          </a:p>
        </p:txBody>
      </p:sp>
      <p:sp>
        <p:nvSpPr>
          <p:cNvPr id="19" name="PlaceHolder 3"/>
          <p:cNvSpPr>
            <a:spLocks noGrp="1"/>
          </p:cNvSpPr>
          <p:nvPr>
            <p:ph type="dt" idx="10"/>
          </p:nvPr>
        </p:nvSpPr>
        <p:spPr>
          <a:xfrm>
            <a:off x="838080" y="6356520"/>
            <a:ext cx="2742840" cy="364680"/>
          </a:xfrm>
          <a:prstGeom prst="rect">
            <a:avLst/>
          </a:prstGeom>
          <a:noFill/>
          <a:ln w="0">
            <a:noFill/>
          </a:ln>
        </p:spPr>
        <p:txBody>
          <a:bodyPr lIns="91440" tIns="45720" rIns="91440" bIns="45720" anchor="ctr">
            <a:noAutofit/>
          </a:bodyPr>
          <a:lstStyle>
            <a:lvl1pPr indent="0" defTabSz="914400">
              <a:lnSpc>
                <a:spcPct val="100000"/>
              </a:lnSpc>
              <a:buNone/>
              <a:defRPr lang="ru-RU" sz="1200" b="0" u="none" strike="noStrike">
                <a:solidFill>
                  <a:schemeClr val="dk1">
                    <a:tint val="75000"/>
                  </a:schemeClr>
                </a:solidFill>
                <a:uFillTx/>
                <a:latin typeface="Calibri"/>
              </a:defRPr>
            </a:lvl1pPr>
          </a:lstStyle>
          <a:p>
            <a:pPr indent="0" defTabSz="914400">
              <a:lnSpc>
                <a:spcPct val="100000"/>
              </a:lnSpc>
              <a:buNone/>
            </a:pPr>
            <a:r>
              <a:rPr lang="ru-RU" sz="1200" b="0" u="none" strike="noStrike">
                <a:solidFill>
                  <a:schemeClr val="dk1">
                    <a:tint val="75000"/>
                  </a:schemeClr>
                </a:solidFill>
                <a:uFillTx/>
                <a:latin typeface="Calibri"/>
              </a:rPr>
              <a:t> </a:t>
            </a:r>
            <a:endParaRPr lang="ru-RU" sz="1200" b="0" u="none" strike="noStrike">
              <a:solidFill>
                <a:srgbClr val="000000"/>
              </a:solidFill>
              <a:uFillTx/>
              <a:latin typeface="Times New Roman"/>
            </a:endParaRPr>
          </a:p>
        </p:txBody>
      </p:sp>
      <p:sp>
        <p:nvSpPr>
          <p:cNvPr id="20" name="PlaceHolder 4"/>
          <p:cNvSpPr>
            <a:spLocks noGrp="1"/>
          </p:cNvSpPr>
          <p:nvPr>
            <p:ph type="ftr" idx="11"/>
          </p:nvPr>
        </p:nvSpPr>
        <p:spPr>
          <a:xfrm>
            <a:off x="4038480" y="6356520"/>
            <a:ext cx="4114440" cy="364680"/>
          </a:xfrm>
          <a:prstGeom prst="rect">
            <a:avLst/>
          </a:prstGeom>
          <a:noFill/>
          <a:ln w="0">
            <a:noFill/>
          </a:ln>
        </p:spPr>
        <p:txBody>
          <a:bodyPr lIns="91440" tIns="45720" rIns="91440" bIns="45720" anchor="ctr">
            <a:noAutofit/>
          </a:bodyPr>
          <a:lstStyle>
            <a:lvl1pPr indent="0" algn="ctr">
              <a:buNone/>
              <a:defRPr lang="ru-RU" sz="1400" b="0" u="none" strike="noStrike">
                <a:solidFill>
                  <a:srgbClr val="000000"/>
                </a:solidFill>
                <a:uFillTx/>
                <a:latin typeface="Times New Roman"/>
              </a:defRPr>
            </a:lvl1pPr>
          </a:lstStyle>
          <a:p>
            <a:pPr indent="0" algn="ctr">
              <a:buNone/>
            </a:pPr>
            <a:r>
              <a:rPr lang="ru-RU" sz="1400" b="0" u="none" strike="noStrike">
                <a:solidFill>
                  <a:srgbClr val="000000"/>
                </a:solidFill>
                <a:uFillTx/>
                <a:latin typeface="Times New Roman"/>
              </a:rPr>
              <a:t> </a:t>
            </a:r>
          </a:p>
        </p:txBody>
      </p:sp>
      <p:sp>
        <p:nvSpPr>
          <p:cNvPr id="21" name="PlaceHolder 5"/>
          <p:cNvSpPr>
            <a:spLocks noGrp="1"/>
          </p:cNvSpPr>
          <p:nvPr>
            <p:ph type="sldNum" idx="12"/>
          </p:nvPr>
        </p:nvSpPr>
        <p:spPr>
          <a:xfrm>
            <a:off x="8610480" y="6356520"/>
            <a:ext cx="2742840" cy="364680"/>
          </a:xfrm>
          <a:prstGeom prst="rect">
            <a:avLst/>
          </a:prstGeom>
          <a:noFill/>
          <a:ln w="0">
            <a:noFill/>
          </a:ln>
        </p:spPr>
        <p:txBody>
          <a:bodyPr lIns="91440" tIns="45720" rIns="91440" bIns="45720" anchor="ctr">
            <a:noAutofit/>
          </a:bodyPr>
          <a:lstStyle>
            <a:lvl1pPr indent="0" algn="r" defTabSz="914400">
              <a:lnSpc>
                <a:spcPct val="100000"/>
              </a:lnSpc>
              <a:buNone/>
              <a:defRPr lang="ru-RU" sz="1200" b="0" u="none" strike="noStrike">
                <a:solidFill>
                  <a:schemeClr val="dk1">
                    <a:tint val="75000"/>
                  </a:schemeClr>
                </a:solidFill>
                <a:uFillTx/>
                <a:latin typeface="Calibri"/>
              </a:defRPr>
            </a:lvl1pPr>
          </a:lstStyle>
          <a:p>
            <a:pPr indent="0" algn="r" defTabSz="914400">
              <a:lnSpc>
                <a:spcPct val="100000"/>
              </a:lnSpc>
              <a:buNone/>
            </a:pPr>
            <a:fld id="{09100CBA-0098-4054-AC68-A570DCB1D690}" type="slidenum">
              <a:rPr lang="ru-RU" sz="1200" b="0" u="none" strike="noStrike">
                <a:solidFill>
                  <a:schemeClr val="dk1">
                    <a:tint val="75000"/>
                  </a:schemeClr>
                </a:solidFill>
                <a:uFillTx/>
                <a:latin typeface="Calibri"/>
              </a:rPr>
              <a:pPr indent="0" algn="r" defTabSz="914400">
                <a:lnSpc>
                  <a:spcPct val="100000"/>
                </a:lnSpc>
                <a:buNone/>
              </a:pPr>
              <a:t>‹#›</a:t>
            </a:fld>
            <a:endParaRPr lang="ru-RU" sz="12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55" r:id="rId1"/>
  </p:sldLayoutIdLst>
  <p:txStyles>
    <p:titleStyle/>
    <p:bodyStyle/>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 name="PlaceHolder 1"/>
          <p:cNvSpPr>
            <a:spLocks noGrp="1"/>
          </p:cNvSpPr>
          <p:nvPr>
            <p:ph type="title"/>
          </p:nvPr>
        </p:nvSpPr>
        <p:spPr>
          <a:xfrm>
            <a:off x="831960" y="1709640"/>
            <a:ext cx="10515240" cy="2852280"/>
          </a:xfrm>
          <a:prstGeom prst="rect">
            <a:avLst/>
          </a:prstGeom>
          <a:noFill/>
          <a:ln w="0">
            <a:noFill/>
          </a:ln>
        </p:spPr>
        <p:txBody>
          <a:bodyPr lIns="91440" tIns="45720" rIns="91440" bIns="45720" anchor="b">
            <a:noAutofit/>
          </a:bodyPr>
          <a:lstStyle/>
          <a:p>
            <a:pPr indent="0" defTabSz="914400">
              <a:lnSpc>
                <a:spcPct val="90000"/>
              </a:lnSpc>
              <a:buNone/>
            </a:pPr>
            <a:r>
              <a:rPr lang="ru-RU" sz="6000" b="0" u="none" strike="noStrike">
                <a:solidFill>
                  <a:schemeClr val="dk1"/>
                </a:solidFill>
                <a:uFillTx/>
                <a:latin typeface="Calibri Light"/>
              </a:rPr>
              <a:t>Образец заголовка</a:t>
            </a:r>
            <a:endParaRPr lang="ru-RU" sz="6000" b="0" u="none" strike="noStrike">
              <a:solidFill>
                <a:schemeClr val="dk1"/>
              </a:solidFill>
              <a:uFillTx/>
              <a:latin typeface="Calibri"/>
            </a:endParaRPr>
          </a:p>
        </p:txBody>
      </p:sp>
      <p:sp>
        <p:nvSpPr>
          <p:cNvPr id="25" name="PlaceHolder 2"/>
          <p:cNvSpPr>
            <a:spLocks noGrp="1"/>
          </p:cNvSpPr>
          <p:nvPr>
            <p:ph type="body"/>
          </p:nvPr>
        </p:nvSpPr>
        <p:spPr>
          <a:xfrm>
            <a:off x="831960" y="4589640"/>
            <a:ext cx="10515240" cy="1499760"/>
          </a:xfrm>
          <a:prstGeom prst="rect">
            <a:avLst/>
          </a:prstGeom>
          <a:noFill/>
          <a:ln w="0">
            <a:noFill/>
          </a:ln>
        </p:spPr>
        <p:txBody>
          <a:bodyPr lIns="91440" tIns="45720" rIns="91440" bIns="45720" anchor="t">
            <a:noAutofit/>
          </a:bodyPr>
          <a:lstStyle/>
          <a:p>
            <a:pPr indent="0" defTabSz="914400">
              <a:lnSpc>
                <a:spcPct val="90000"/>
              </a:lnSpc>
              <a:spcBef>
                <a:spcPts val="1001"/>
              </a:spcBef>
              <a:buNone/>
              <a:tabLst>
                <a:tab pos="0" algn="l"/>
              </a:tabLst>
            </a:pPr>
            <a:r>
              <a:rPr lang="ru-RU" sz="2400" b="0" u="none" strike="noStrike">
                <a:solidFill>
                  <a:schemeClr val="dk1">
                    <a:tint val="75000"/>
                  </a:schemeClr>
                </a:solidFill>
                <a:uFillTx/>
                <a:latin typeface="Calibri"/>
              </a:rPr>
              <a:t>Образец текста</a:t>
            </a:r>
            <a:endParaRPr lang="ru-RU" sz="2400" b="0" u="none" strike="noStrike">
              <a:solidFill>
                <a:schemeClr val="dk1"/>
              </a:solidFill>
              <a:uFillTx/>
              <a:latin typeface="Calibri"/>
            </a:endParaRPr>
          </a:p>
        </p:txBody>
      </p:sp>
      <p:sp>
        <p:nvSpPr>
          <p:cNvPr id="26" name="PlaceHolder 3"/>
          <p:cNvSpPr>
            <a:spLocks noGrp="1"/>
          </p:cNvSpPr>
          <p:nvPr>
            <p:ph type="dt" idx="13"/>
          </p:nvPr>
        </p:nvSpPr>
        <p:spPr>
          <a:xfrm>
            <a:off x="838080" y="6356520"/>
            <a:ext cx="2742840" cy="364680"/>
          </a:xfrm>
          <a:prstGeom prst="rect">
            <a:avLst/>
          </a:prstGeom>
          <a:noFill/>
          <a:ln w="0">
            <a:noFill/>
          </a:ln>
        </p:spPr>
        <p:txBody>
          <a:bodyPr lIns="91440" tIns="45720" rIns="91440" bIns="45720" anchor="ctr">
            <a:noAutofit/>
          </a:bodyPr>
          <a:lstStyle>
            <a:lvl1pPr indent="0" defTabSz="914400">
              <a:lnSpc>
                <a:spcPct val="100000"/>
              </a:lnSpc>
              <a:buNone/>
              <a:defRPr lang="ru-RU" sz="1200" b="0" u="none" strike="noStrike">
                <a:solidFill>
                  <a:schemeClr val="dk1">
                    <a:tint val="75000"/>
                  </a:schemeClr>
                </a:solidFill>
                <a:uFillTx/>
                <a:latin typeface="Calibri"/>
              </a:defRPr>
            </a:lvl1pPr>
          </a:lstStyle>
          <a:p>
            <a:pPr indent="0" defTabSz="914400">
              <a:lnSpc>
                <a:spcPct val="100000"/>
              </a:lnSpc>
              <a:buNone/>
            </a:pPr>
            <a:r>
              <a:rPr lang="ru-RU" sz="1200" b="0" u="none" strike="noStrike">
                <a:solidFill>
                  <a:schemeClr val="dk1">
                    <a:tint val="75000"/>
                  </a:schemeClr>
                </a:solidFill>
                <a:uFillTx/>
                <a:latin typeface="Calibri"/>
              </a:rPr>
              <a:t> </a:t>
            </a:r>
            <a:endParaRPr lang="ru-RU" sz="1200" b="0" u="none" strike="noStrike">
              <a:solidFill>
                <a:srgbClr val="000000"/>
              </a:solidFill>
              <a:uFillTx/>
              <a:latin typeface="Times New Roman"/>
            </a:endParaRPr>
          </a:p>
        </p:txBody>
      </p:sp>
      <p:sp>
        <p:nvSpPr>
          <p:cNvPr id="27" name="PlaceHolder 4"/>
          <p:cNvSpPr>
            <a:spLocks noGrp="1"/>
          </p:cNvSpPr>
          <p:nvPr>
            <p:ph type="ftr" idx="14"/>
          </p:nvPr>
        </p:nvSpPr>
        <p:spPr>
          <a:xfrm>
            <a:off x="4038480" y="6356520"/>
            <a:ext cx="4114440" cy="364680"/>
          </a:xfrm>
          <a:prstGeom prst="rect">
            <a:avLst/>
          </a:prstGeom>
          <a:noFill/>
          <a:ln w="0">
            <a:noFill/>
          </a:ln>
        </p:spPr>
        <p:txBody>
          <a:bodyPr lIns="91440" tIns="45720" rIns="91440" bIns="45720" anchor="ctr">
            <a:noAutofit/>
          </a:bodyPr>
          <a:lstStyle>
            <a:lvl1pPr indent="0" algn="ctr">
              <a:buNone/>
              <a:defRPr lang="ru-RU" sz="1400" b="0" u="none" strike="noStrike">
                <a:solidFill>
                  <a:srgbClr val="000000"/>
                </a:solidFill>
                <a:uFillTx/>
                <a:latin typeface="Times New Roman"/>
              </a:defRPr>
            </a:lvl1pPr>
          </a:lstStyle>
          <a:p>
            <a:pPr indent="0" algn="ctr">
              <a:buNone/>
            </a:pPr>
            <a:r>
              <a:rPr lang="ru-RU" sz="1400" b="0" u="none" strike="noStrike">
                <a:solidFill>
                  <a:srgbClr val="000000"/>
                </a:solidFill>
                <a:uFillTx/>
                <a:latin typeface="Times New Roman"/>
              </a:rPr>
              <a:t> </a:t>
            </a:r>
          </a:p>
        </p:txBody>
      </p:sp>
      <p:sp>
        <p:nvSpPr>
          <p:cNvPr id="28" name="PlaceHolder 5"/>
          <p:cNvSpPr>
            <a:spLocks noGrp="1"/>
          </p:cNvSpPr>
          <p:nvPr>
            <p:ph type="sldNum" idx="15"/>
          </p:nvPr>
        </p:nvSpPr>
        <p:spPr>
          <a:xfrm>
            <a:off x="8610480" y="6356520"/>
            <a:ext cx="2742840" cy="364680"/>
          </a:xfrm>
          <a:prstGeom prst="rect">
            <a:avLst/>
          </a:prstGeom>
          <a:noFill/>
          <a:ln w="0">
            <a:noFill/>
          </a:ln>
        </p:spPr>
        <p:txBody>
          <a:bodyPr lIns="91440" tIns="45720" rIns="91440" bIns="45720" anchor="ctr">
            <a:noAutofit/>
          </a:bodyPr>
          <a:lstStyle>
            <a:lvl1pPr indent="0" algn="r" defTabSz="914400">
              <a:lnSpc>
                <a:spcPct val="100000"/>
              </a:lnSpc>
              <a:buNone/>
              <a:defRPr lang="ru-RU" sz="1200" b="0" u="none" strike="noStrike">
                <a:solidFill>
                  <a:schemeClr val="dk1">
                    <a:tint val="75000"/>
                  </a:schemeClr>
                </a:solidFill>
                <a:uFillTx/>
                <a:latin typeface="Calibri"/>
              </a:defRPr>
            </a:lvl1pPr>
          </a:lstStyle>
          <a:p>
            <a:pPr indent="0" algn="r" defTabSz="914400">
              <a:lnSpc>
                <a:spcPct val="100000"/>
              </a:lnSpc>
              <a:buNone/>
            </a:pPr>
            <a:fld id="{0C2A0129-27FD-439A-BCAD-F9E6F5158F06}" type="slidenum">
              <a:rPr lang="ru-RU" sz="1200" b="0" u="none" strike="noStrike">
                <a:solidFill>
                  <a:schemeClr val="dk1">
                    <a:tint val="75000"/>
                  </a:schemeClr>
                </a:solidFill>
                <a:uFillTx/>
                <a:latin typeface="Calibri"/>
              </a:rPr>
              <a:pPr indent="0" algn="r" defTabSz="914400">
                <a:lnSpc>
                  <a:spcPct val="100000"/>
                </a:lnSpc>
                <a:buNone/>
              </a:pPr>
              <a:t>‹#›</a:t>
            </a:fld>
            <a:endParaRPr lang="ru-RU" sz="12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57" r:id="rId1"/>
  </p:sldLayoutIdLst>
  <p:txStyles>
    <p:titleStyle/>
    <p:bodyStyle/>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 name="PlaceHolder 1"/>
          <p:cNvSpPr>
            <a:spLocks noGrp="1"/>
          </p:cNvSpPr>
          <p:nvPr>
            <p:ph type="title"/>
          </p:nvPr>
        </p:nvSpPr>
        <p:spPr>
          <a:xfrm>
            <a:off x="838080" y="365040"/>
            <a:ext cx="10515240" cy="1325160"/>
          </a:xfrm>
          <a:prstGeom prst="rect">
            <a:avLst/>
          </a:prstGeom>
          <a:noFill/>
          <a:ln w="0">
            <a:noFill/>
          </a:ln>
        </p:spPr>
        <p:txBody>
          <a:bodyPr lIns="91440" tIns="45720" rIns="91440" bIns="45720" anchor="ctr">
            <a:noAutofit/>
          </a:bodyPr>
          <a:lstStyle/>
          <a:p>
            <a:pPr indent="0" defTabSz="914400">
              <a:lnSpc>
                <a:spcPct val="90000"/>
              </a:lnSpc>
              <a:buNone/>
            </a:pPr>
            <a:r>
              <a:rPr lang="ru-RU" sz="4400" b="0" u="none" strike="noStrike">
                <a:solidFill>
                  <a:schemeClr val="dk1"/>
                </a:solidFill>
                <a:uFillTx/>
                <a:latin typeface="Calibri Light"/>
              </a:rPr>
              <a:t>Образец заголовка</a:t>
            </a:r>
            <a:endParaRPr lang="ru-RU" sz="4400" b="0" u="none" strike="noStrike">
              <a:solidFill>
                <a:schemeClr val="dk1"/>
              </a:solidFill>
              <a:uFillTx/>
              <a:latin typeface="Calibri"/>
            </a:endParaRPr>
          </a:p>
        </p:txBody>
      </p:sp>
      <p:sp>
        <p:nvSpPr>
          <p:cNvPr id="30" name="PlaceHolder 2"/>
          <p:cNvSpPr>
            <a:spLocks noGrp="1"/>
          </p:cNvSpPr>
          <p:nvPr>
            <p:ph type="body"/>
          </p:nvPr>
        </p:nvSpPr>
        <p:spPr>
          <a:xfrm>
            <a:off x="838080" y="1825560"/>
            <a:ext cx="5181120" cy="4350960"/>
          </a:xfrm>
          <a:prstGeom prst="rect">
            <a:avLst/>
          </a:prstGeom>
          <a:noFill/>
          <a:ln w="0">
            <a:noFill/>
          </a:ln>
        </p:spPr>
        <p:txBody>
          <a:bodyPr lIns="91440" tIns="45720" rIns="91440" bIns="45720" anchor="t">
            <a:noAutofit/>
          </a:bodyPr>
          <a:lstStyle/>
          <a:p>
            <a:pPr marL="228600" indent="-228600" defTabSz="914400">
              <a:lnSpc>
                <a:spcPct val="90000"/>
              </a:lnSpc>
              <a:spcBef>
                <a:spcPts val="1001"/>
              </a:spcBef>
              <a:buClr>
                <a:srgbClr val="000000"/>
              </a:buClr>
              <a:buFont typeface="Arial"/>
              <a:buChar char="•"/>
            </a:pPr>
            <a:r>
              <a:rPr lang="ru-RU" sz="2800" b="0" u="none" strike="noStrike">
                <a:solidFill>
                  <a:schemeClr val="dk1"/>
                </a:solidFill>
                <a:uFillTx/>
                <a:latin typeface="Calibri"/>
              </a:rPr>
              <a:t>Образец текста</a:t>
            </a:r>
          </a:p>
          <a:p>
            <a:pPr marL="685800" lvl="1" indent="-228600" defTabSz="914400">
              <a:lnSpc>
                <a:spcPct val="90000"/>
              </a:lnSpc>
              <a:spcBef>
                <a:spcPts val="499"/>
              </a:spcBef>
              <a:buClr>
                <a:srgbClr val="000000"/>
              </a:buClr>
              <a:buFont typeface="Arial"/>
              <a:buChar char="•"/>
            </a:pPr>
            <a:r>
              <a:rPr lang="ru-RU" sz="2400" b="0" u="none" strike="noStrike">
                <a:solidFill>
                  <a:schemeClr val="dk1"/>
                </a:solidFill>
                <a:uFillTx/>
                <a:latin typeface="Calibri"/>
              </a:rPr>
              <a:t>Второй уровень</a:t>
            </a:r>
          </a:p>
          <a:p>
            <a:pPr marL="1143000" lvl="2" indent="-228600" defTabSz="914400">
              <a:lnSpc>
                <a:spcPct val="90000"/>
              </a:lnSpc>
              <a:spcBef>
                <a:spcPts val="499"/>
              </a:spcBef>
              <a:buClr>
                <a:srgbClr val="000000"/>
              </a:buClr>
              <a:buFont typeface="Arial"/>
              <a:buChar char="•"/>
            </a:pPr>
            <a:r>
              <a:rPr lang="ru-RU" sz="2000" b="0" u="none" strike="noStrike">
                <a:solidFill>
                  <a:schemeClr val="dk1"/>
                </a:solidFill>
                <a:uFillTx/>
                <a:latin typeface="Calibri"/>
              </a:rPr>
              <a:t>Третий уровень</a:t>
            </a:r>
          </a:p>
          <a:p>
            <a:pPr marL="1600200" lvl="3"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Четвертый уровень</a:t>
            </a:r>
          </a:p>
          <a:p>
            <a:pPr marL="2057400" lvl="4"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Пятый уровень</a:t>
            </a:r>
          </a:p>
        </p:txBody>
      </p:sp>
      <p:sp>
        <p:nvSpPr>
          <p:cNvPr id="31" name="PlaceHolder 3"/>
          <p:cNvSpPr>
            <a:spLocks noGrp="1"/>
          </p:cNvSpPr>
          <p:nvPr>
            <p:ph type="body"/>
          </p:nvPr>
        </p:nvSpPr>
        <p:spPr>
          <a:xfrm>
            <a:off x="6172200" y="1825560"/>
            <a:ext cx="5181120" cy="4350960"/>
          </a:xfrm>
          <a:prstGeom prst="rect">
            <a:avLst/>
          </a:prstGeom>
          <a:noFill/>
          <a:ln w="0">
            <a:noFill/>
          </a:ln>
        </p:spPr>
        <p:txBody>
          <a:bodyPr lIns="91440" tIns="45720" rIns="91440" bIns="45720" anchor="t">
            <a:noAutofit/>
          </a:bodyPr>
          <a:lstStyle/>
          <a:p>
            <a:pPr marL="228600" indent="-228600" defTabSz="914400">
              <a:lnSpc>
                <a:spcPct val="90000"/>
              </a:lnSpc>
              <a:spcBef>
                <a:spcPts val="1001"/>
              </a:spcBef>
              <a:buClr>
                <a:srgbClr val="000000"/>
              </a:buClr>
              <a:buFont typeface="Arial"/>
              <a:buChar char="•"/>
            </a:pPr>
            <a:r>
              <a:rPr lang="ru-RU" sz="2800" b="0" u="none" strike="noStrike">
                <a:solidFill>
                  <a:schemeClr val="dk1"/>
                </a:solidFill>
                <a:uFillTx/>
                <a:latin typeface="Calibri"/>
              </a:rPr>
              <a:t>Образец текста</a:t>
            </a:r>
          </a:p>
          <a:p>
            <a:pPr marL="685800" lvl="1" indent="-228600" defTabSz="914400">
              <a:lnSpc>
                <a:spcPct val="90000"/>
              </a:lnSpc>
              <a:spcBef>
                <a:spcPts val="499"/>
              </a:spcBef>
              <a:buClr>
                <a:srgbClr val="000000"/>
              </a:buClr>
              <a:buFont typeface="Arial"/>
              <a:buChar char="•"/>
            </a:pPr>
            <a:r>
              <a:rPr lang="ru-RU" sz="2400" b="0" u="none" strike="noStrike">
                <a:solidFill>
                  <a:schemeClr val="dk1"/>
                </a:solidFill>
                <a:uFillTx/>
                <a:latin typeface="Calibri"/>
              </a:rPr>
              <a:t>Второй уровень</a:t>
            </a:r>
          </a:p>
          <a:p>
            <a:pPr marL="1143000" lvl="2" indent="-228600" defTabSz="914400">
              <a:lnSpc>
                <a:spcPct val="90000"/>
              </a:lnSpc>
              <a:spcBef>
                <a:spcPts val="499"/>
              </a:spcBef>
              <a:buClr>
                <a:srgbClr val="000000"/>
              </a:buClr>
              <a:buFont typeface="Arial"/>
              <a:buChar char="•"/>
            </a:pPr>
            <a:r>
              <a:rPr lang="ru-RU" sz="2000" b="0" u="none" strike="noStrike">
                <a:solidFill>
                  <a:schemeClr val="dk1"/>
                </a:solidFill>
                <a:uFillTx/>
                <a:latin typeface="Calibri"/>
              </a:rPr>
              <a:t>Третий уровень</a:t>
            </a:r>
          </a:p>
          <a:p>
            <a:pPr marL="1600200" lvl="3"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Четвертый уровень</a:t>
            </a:r>
          </a:p>
          <a:p>
            <a:pPr marL="2057400" lvl="4"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Пятый уровень</a:t>
            </a:r>
          </a:p>
        </p:txBody>
      </p:sp>
      <p:sp>
        <p:nvSpPr>
          <p:cNvPr id="32" name="PlaceHolder 4"/>
          <p:cNvSpPr>
            <a:spLocks noGrp="1"/>
          </p:cNvSpPr>
          <p:nvPr>
            <p:ph type="dt" idx="16"/>
          </p:nvPr>
        </p:nvSpPr>
        <p:spPr>
          <a:xfrm>
            <a:off x="838080" y="6356520"/>
            <a:ext cx="2742840" cy="364680"/>
          </a:xfrm>
          <a:prstGeom prst="rect">
            <a:avLst/>
          </a:prstGeom>
          <a:noFill/>
          <a:ln w="0">
            <a:noFill/>
          </a:ln>
        </p:spPr>
        <p:txBody>
          <a:bodyPr lIns="91440" tIns="45720" rIns="91440" bIns="45720" anchor="ctr">
            <a:noAutofit/>
          </a:bodyPr>
          <a:lstStyle>
            <a:lvl1pPr indent="0" defTabSz="914400">
              <a:lnSpc>
                <a:spcPct val="100000"/>
              </a:lnSpc>
              <a:buNone/>
              <a:defRPr lang="ru-RU" sz="1200" b="0" u="none" strike="noStrike">
                <a:solidFill>
                  <a:schemeClr val="dk1">
                    <a:tint val="75000"/>
                  </a:schemeClr>
                </a:solidFill>
                <a:uFillTx/>
                <a:latin typeface="Calibri"/>
              </a:defRPr>
            </a:lvl1pPr>
          </a:lstStyle>
          <a:p>
            <a:pPr indent="0" defTabSz="914400">
              <a:lnSpc>
                <a:spcPct val="100000"/>
              </a:lnSpc>
              <a:buNone/>
            </a:pPr>
            <a:r>
              <a:rPr lang="ru-RU" sz="1200" b="0" u="none" strike="noStrike">
                <a:solidFill>
                  <a:schemeClr val="dk1">
                    <a:tint val="75000"/>
                  </a:schemeClr>
                </a:solidFill>
                <a:uFillTx/>
                <a:latin typeface="Calibri"/>
              </a:rPr>
              <a:t> </a:t>
            </a:r>
            <a:endParaRPr lang="ru-RU" sz="1200" b="0" u="none" strike="noStrike">
              <a:solidFill>
                <a:srgbClr val="000000"/>
              </a:solidFill>
              <a:uFillTx/>
              <a:latin typeface="Times New Roman"/>
            </a:endParaRPr>
          </a:p>
        </p:txBody>
      </p:sp>
      <p:sp>
        <p:nvSpPr>
          <p:cNvPr id="33" name="PlaceHolder 5"/>
          <p:cNvSpPr>
            <a:spLocks noGrp="1"/>
          </p:cNvSpPr>
          <p:nvPr>
            <p:ph type="ftr" idx="17"/>
          </p:nvPr>
        </p:nvSpPr>
        <p:spPr>
          <a:xfrm>
            <a:off x="4038480" y="6356520"/>
            <a:ext cx="4114440" cy="364680"/>
          </a:xfrm>
          <a:prstGeom prst="rect">
            <a:avLst/>
          </a:prstGeom>
          <a:noFill/>
          <a:ln w="0">
            <a:noFill/>
          </a:ln>
        </p:spPr>
        <p:txBody>
          <a:bodyPr lIns="91440" tIns="45720" rIns="91440" bIns="45720" anchor="ctr">
            <a:noAutofit/>
          </a:bodyPr>
          <a:lstStyle>
            <a:lvl1pPr indent="0" algn="ctr">
              <a:buNone/>
              <a:defRPr lang="ru-RU" sz="1400" b="0" u="none" strike="noStrike">
                <a:solidFill>
                  <a:srgbClr val="000000"/>
                </a:solidFill>
                <a:uFillTx/>
                <a:latin typeface="Times New Roman"/>
              </a:defRPr>
            </a:lvl1pPr>
          </a:lstStyle>
          <a:p>
            <a:pPr indent="0" algn="ctr">
              <a:buNone/>
            </a:pPr>
            <a:r>
              <a:rPr lang="ru-RU" sz="1400" b="0" u="none" strike="noStrike">
                <a:solidFill>
                  <a:srgbClr val="000000"/>
                </a:solidFill>
                <a:uFillTx/>
                <a:latin typeface="Times New Roman"/>
              </a:rPr>
              <a:t> </a:t>
            </a:r>
          </a:p>
        </p:txBody>
      </p:sp>
      <p:sp>
        <p:nvSpPr>
          <p:cNvPr id="34" name="PlaceHolder 6"/>
          <p:cNvSpPr>
            <a:spLocks noGrp="1"/>
          </p:cNvSpPr>
          <p:nvPr>
            <p:ph type="sldNum" idx="18"/>
          </p:nvPr>
        </p:nvSpPr>
        <p:spPr>
          <a:xfrm>
            <a:off x="8610480" y="6356520"/>
            <a:ext cx="2742840" cy="364680"/>
          </a:xfrm>
          <a:prstGeom prst="rect">
            <a:avLst/>
          </a:prstGeom>
          <a:noFill/>
          <a:ln w="0">
            <a:noFill/>
          </a:ln>
        </p:spPr>
        <p:txBody>
          <a:bodyPr lIns="91440" tIns="45720" rIns="91440" bIns="45720" anchor="ctr">
            <a:noAutofit/>
          </a:bodyPr>
          <a:lstStyle>
            <a:lvl1pPr indent="0" algn="r" defTabSz="914400">
              <a:lnSpc>
                <a:spcPct val="100000"/>
              </a:lnSpc>
              <a:buNone/>
              <a:defRPr lang="ru-RU" sz="1200" b="0" u="none" strike="noStrike">
                <a:solidFill>
                  <a:schemeClr val="dk1">
                    <a:tint val="75000"/>
                  </a:schemeClr>
                </a:solidFill>
                <a:uFillTx/>
                <a:latin typeface="Calibri"/>
              </a:defRPr>
            </a:lvl1pPr>
          </a:lstStyle>
          <a:p>
            <a:pPr indent="0" algn="r" defTabSz="914400">
              <a:lnSpc>
                <a:spcPct val="100000"/>
              </a:lnSpc>
              <a:buNone/>
            </a:pPr>
            <a:fld id="{02B590B4-E83F-4EEA-8F0E-95ABC3801D96}" type="slidenum">
              <a:rPr lang="ru-RU" sz="1200" b="0" u="none" strike="noStrike">
                <a:solidFill>
                  <a:schemeClr val="dk1">
                    <a:tint val="75000"/>
                  </a:schemeClr>
                </a:solidFill>
                <a:uFillTx/>
                <a:latin typeface="Calibri"/>
              </a:rPr>
              <a:pPr indent="0" algn="r" defTabSz="914400">
                <a:lnSpc>
                  <a:spcPct val="100000"/>
                </a:lnSpc>
                <a:buNone/>
              </a:pPr>
              <a:t>‹#›</a:t>
            </a:fld>
            <a:endParaRPr lang="ru-RU" sz="12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59" r:id="rId1"/>
  </p:sldLayoutIdLst>
  <p:txStyles>
    <p:titleStyle/>
    <p:bodyStyle/>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839880" y="365040"/>
            <a:ext cx="10515240" cy="1325160"/>
          </a:xfrm>
          <a:prstGeom prst="rect">
            <a:avLst/>
          </a:prstGeom>
          <a:noFill/>
          <a:ln w="0">
            <a:noFill/>
          </a:ln>
        </p:spPr>
        <p:txBody>
          <a:bodyPr lIns="91440" tIns="45720" rIns="91440" bIns="45720" anchor="ctr">
            <a:noAutofit/>
          </a:bodyPr>
          <a:lstStyle/>
          <a:p>
            <a:pPr indent="0" defTabSz="914400">
              <a:lnSpc>
                <a:spcPct val="90000"/>
              </a:lnSpc>
              <a:buNone/>
            </a:pPr>
            <a:r>
              <a:rPr lang="ru-RU" sz="4400" b="0" u="none" strike="noStrike">
                <a:solidFill>
                  <a:schemeClr val="dk1"/>
                </a:solidFill>
                <a:uFillTx/>
                <a:latin typeface="Calibri Light"/>
              </a:rPr>
              <a:t>Образец заголовка</a:t>
            </a:r>
            <a:endParaRPr lang="ru-RU" sz="4400" b="0" u="none" strike="noStrike">
              <a:solidFill>
                <a:schemeClr val="dk1"/>
              </a:solidFill>
              <a:uFillTx/>
              <a:latin typeface="Calibri"/>
            </a:endParaRPr>
          </a:p>
        </p:txBody>
      </p:sp>
      <p:sp>
        <p:nvSpPr>
          <p:cNvPr id="39" name="PlaceHolder 2"/>
          <p:cNvSpPr>
            <a:spLocks noGrp="1"/>
          </p:cNvSpPr>
          <p:nvPr>
            <p:ph type="body"/>
          </p:nvPr>
        </p:nvSpPr>
        <p:spPr>
          <a:xfrm>
            <a:off x="839880" y="1681200"/>
            <a:ext cx="5157360" cy="823680"/>
          </a:xfrm>
          <a:prstGeom prst="rect">
            <a:avLst/>
          </a:prstGeom>
          <a:noFill/>
          <a:ln w="0">
            <a:noFill/>
          </a:ln>
        </p:spPr>
        <p:txBody>
          <a:bodyPr lIns="91440" tIns="45720" rIns="91440" bIns="45720" anchor="b">
            <a:noAutofit/>
          </a:bodyPr>
          <a:lstStyle/>
          <a:p>
            <a:pPr indent="0" defTabSz="914400">
              <a:lnSpc>
                <a:spcPct val="90000"/>
              </a:lnSpc>
              <a:spcBef>
                <a:spcPts val="1001"/>
              </a:spcBef>
              <a:buNone/>
              <a:tabLst>
                <a:tab pos="0" algn="l"/>
              </a:tabLst>
            </a:pPr>
            <a:r>
              <a:rPr lang="ru-RU" sz="2400" b="1" u="none" strike="noStrike">
                <a:solidFill>
                  <a:schemeClr val="dk1"/>
                </a:solidFill>
                <a:uFillTx/>
                <a:latin typeface="Calibri"/>
              </a:rPr>
              <a:t>Образец текста</a:t>
            </a:r>
            <a:endParaRPr lang="ru-RU" sz="2400" b="0" u="none" strike="noStrike">
              <a:solidFill>
                <a:schemeClr val="dk1"/>
              </a:solidFill>
              <a:uFillTx/>
              <a:latin typeface="Calibri"/>
            </a:endParaRPr>
          </a:p>
        </p:txBody>
      </p:sp>
      <p:sp>
        <p:nvSpPr>
          <p:cNvPr id="40" name="PlaceHolder 3"/>
          <p:cNvSpPr>
            <a:spLocks noGrp="1"/>
          </p:cNvSpPr>
          <p:nvPr>
            <p:ph type="body"/>
          </p:nvPr>
        </p:nvSpPr>
        <p:spPr>
          <a:xfrm>
            <a:off x="839880" y="2505240"/>
            <a:ext cx="5157360" cy="3684240"/>
          </a:xfrm>
          <a:prstGeom prst="rect">
            <a:avLst/>
          </a:prstGeom>
          <a:noFill/>
          <a:ln w="0">
            <a:noFill/>
          </a:ln>
        </p:spPr>
        <p:txBody>
          <a:bodyPr lIns="91440" tIns="45720" rIns="91440" bIns="45720" anchor="t">
            <a:noAutofit/>
          </a:bodyPr>
          <a:lstStyle/>
          <a:p>
            <a:pPr marL="228600" indent="-228600" defTabSz="914400">
              <a:lnSpc>
                <a:spcPct val="90000"/>
              </a:lnSpc>
              <a:spcBef>
                <a:spcPts val="1001"/>
              </a:spcBef>
              <a:buClr>
                <a:srgbClr val="000000"/>
              </a:buClr>
              <a:buFont typeface="Arial"/>
              <a:buChar char="•"/>
            </a:pPr>
            <a:r>
              <a:rPr lang="ru-RU" sz="2800" b="0" u="none" strike="noStrike">
                <a:solidFill>
                  <a:schemeClr val="dk1"/>
                </a:solidFill>
                <a:uFillTx/>
                <a:latin typeface="Calibri"/>
              </a:rPr>
              <a:t>Образец текста</a:t>
            </a:r>
          </a:p>
          <a:p>
            <a:pPr marL="685800" lvl="1" indent="-228600" defTabSz="914400">
              <a:lnSpc>
                <a:spcPct val="90000"/>
              </a:lnSpc>
              <a:spcBef>
                <a:spcPts val="499"/>
              </a:spcBef>
              <a:buClr>
                <a:srgbClr val="000000"/>
              </a:buClr>
              <a:buFont typeface="Arial"/>
              <a:buChar char="•"/>
            </a:pPr>
            <a:r>
              <a:rPr lang="ru-RU" sz="2400" b="0" u="none" strike="noStrike">
                <a:solidFill>
                  <a:schemeClr val="dk1"/>
                </a:solidFill>
                <a:uFillTx/>
                <a:latin typeface="Calibri"/>
              </a:rPr>
              <a:t>Второй уровень</a:t>
            </a:r>
          </a:p>
          <a:p>
            <a:pPr marL="1143000" lvl="2" indent="-228600" defTabSz="914400">
              <a:lnSpc>
                <a:spcPct val="90000"/>
              </a:lnSpc>
              <a:spcBef>
                <a:spcPts val="499"/>
              </a:spcBef>
              <a:buClr>
                <a:srgbClr val="000000"/>
              </a:buClr>
              <a:buFont typeface="Arial"/>
              <a:buChar char="•"/>
            </a:pPr>
            <a:r>
              <a:rPr lang="ru-RU" sz="2000" b="0" u="none" strike="noStrike">
                <a:solidFill>
                  <a:schemeClr val="dk1"/>
                </a:solidFill>
                <a:uFillTx/>
                <a:latin typeface="Calibri"/>
              </a:rPr>
              <a:t>Третий уровень</a:t>
            </a:r>
          </a:p>
          <a:p>
            <a:pPr marL="1600200" lvl="3"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Четвертый уровень</a:t>
            </a:r>
          </a:p>
          <a:p>
            <a:pPr marL="2057400" lvl="4"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Пятый уровень</a:t>
            </a:r>
          </a:p>
        </p:txBody>
      </p:sp>
      <p:sp>
        <p:nvSpPr>
          <p:cNvPr id="41" name="PlaceHolder 4"/>
          <p:cNvSpPr>
            <a:spLocks noGrp="1"/>
          </p:cNvSpPr>
          <p:nvPr>
            <p:ph type="body"/>
          </p:nvPr>
        </p:nvSpPr>
        <p:spPr>
          <a:xfrm>
            <a:off x="6172200" y="1681200"/>
            <a:ext cx="5182920" cy="823680"/>
          </a:xfrm>
          <a:prstGeom prst="rect">
            <a:avLst/>
          </a:prstGeom>
          <a:noFill/>
          <a:ln w="0">
            <a:noFill/>
          </a:ln>
        </p:spPr>
        <p:txBody>
          <a:bodyPr lIns="91440" tIns="45720" rIns="91440" bIns="45720" anchor="b">
            <a:noAutofit/>
          </a:bodyPr>
          <a:lstStyle/>
          <a:p>
            <a:pPr indent="0" defTabSz="914400">
              <a:lnSpc>
                <a:spcPct val="90000"/>
              </a:lnSpc>
              <a:spcBef>
                <a:spcPts val="1001"/>
              </a:spcBef>
              <a:buNone/>
              <a:tabLst>
                <a:tab pos="0" algn="l"/>
              </a:tabLst>
            </a:pPr>
            <a:r>
              <a:rPr lang="ru-RU" sz="2400" b="1" u="none" strike="noStrike">
                <a:solidFill>
                  <a:schemeClr val="dk1"/>
                </a:solidFill>
                <a:uFillTx/>
                <a:latin typeface="Calibri"/>
              </a:rPr>
              <a:t>Образец текста</a:t>
            </a:r>
            <a:endParaRPr lang="ru-RU" sz="2400" b="0" u="none" strike="noStrike">
              <a:solidFill>
                <a:schemeClr val="dk1"/>
              </a:solidFill>
              <a:uFillTx/>
              <a:latin typeface="Calibri"/>
            </a:endParaRPr>
          </a:p>
        </p:txBody>
      </p:sp>
      <p:sp>
        <p:nvSpPr>
          <p:cNvPr id="42" name="PlaceHolder 5"/>
          <p:cNvSpPr>
            <a:spLocks noGrp="1"/>
          </p:cNvSpPr>
          <p:nvPr>
            <p:ph type="body"/>
          </p:nvPr>
        </p:nvSpPr>
        <p:spPr>
          <a:xfrm>
            <a:off x="6172200" y="2505240"/>
            <a:ext cx="5182920" cy="3684240"/>
          </a:xfrm>
          <a:prstGeom prst="rect">
            <a:avLst/>
          </a:prstGeom>
          <a:noFill/>
          <a:ln w="0">
            <a:noFill/>
          </a:ln>
        </p:spPr>
        <p:txBody>
          <a:bodyPr lIns="91440" tIns="45720" rIns="91440" bIns="45720" anchor="t">
            <a:noAutofit/>
          </a:bodyPr>
          <a:lstStyle/>
          <a:p>
            <a:pPr marL="228600" indent="-228600" defTabSz="914400">
              <a:lnSpc>
                <a:spcPct val="90000"/>
              </a:lnSpc>
              <a:spcBef>
                <a:spcPts val="1001"/>
              </a:spcBef>
              <a:buClr>
                <a:srgbClr val="000000"/>
              </a:buClr>
              <a:buFont typeface="Arial"/>
              <a:buChar char="•"/>
            </a:pPr>
            <a:r>
              <a:rPr lang="ru-RU" sz="2800" b="0" u="none" strike="noStrike">
                <a:solidFill>
                  <a:schemeClr val="dk1"/>
                </a:solidFill>
                <a:uFillTx/>
                <a:latin typeface="Calibri"/>
              </a:rPr>
              <a:t>Образец текста</a:t>
            </a:r>
          </a:p>
          <a:p>
            <a:pPr marL="685800" lvl="1" indent="-228600" defTabSz="914400">
              <a:lnSpc>
                <a:spcPct val="90000"/>
              </a:lnSpc>
              <a:spcBef>
                <a:spcPts val="499"/>
              </a:spcBef>
              <a:buClr>
                <a:srgbClr val="000000"/>
              </a:buClr>
              <a:buFont typeface="Arial"/>
              <a:buChar char="•"/>
            </a:pPr>
            <a:r>
              <a:rPr lang="ru-RU" sz="2400" b="0" u="none" strike="noStrike">
                <a:solidFill>
                  <a:schemeClr val="dk1"/>
                </a:solidFill>
                <a:uFillTx/>
                <a:latin typeface="Calibri"/>
              </a:rPr>
              <a:t>Второй уровень</a:t>
            </a:r>
          </a:p>
          <a:p>
            <a:pPr marL="1143000" lvl="2" indent="-228600" defTabSz="914400">
              <a:lnSpc>
                <a:spcPct val="90000"/>
              </a:lnSpc>
              <a:spcBef>
                <a:spcPts val="499"/>
              </a:spcBef>
              <a:buClr>
                <a:srgbClr val="000000"/>
              </a:buClr>
              <a:buFont typeface="Arial"/>
              <a:buChar char="•"/>
            </a:pPr>
            <a:r>
              <a:rPr lang="ru-RU" sz="2000" b="0" u="none" strike="noStrike">
                <a:solidFill>
                  <a:schemeClr val="dk1"/>
                </a:solidFill>
                <a:uFillTx/>
                <a:latin typeface="Calibri"/>
              </a:rPr>
              <a:t>Третий уровень</a:t>
            </a:r>
          </a:p>
          <a:p>
            <a:pPr marL="1600200" lvl="3"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Четвертый уровень</a:t>
            </a:r>
          </a:p>
          <a:p>
            <a:pPr marL="2057400" lvl="4" indent="-228600" defTabSz="914400">
              <a:lnSpc>
                <a:spcPct val="90000"/>
              </a:lnSpc>
              <a:spcBef>
                <a:spcPts val="499"/>
              </a:spcBef>
              <a:buClr>
                <a:srgbClr val="000000"/>
              </a:buClr>
              <a:buFont typeface="Arial"/>
              <a:buChar char="•"/>
            </a:pPr>
            <a:r>
              <a:rPr lang="ru-RU" sz="1800" b="0" u="none" strike="noStrike">
                <a:solidFill>
                  <a:schemeClr val="dk1"/>
                </a:solidFill>
                <a:uFillTx/>
                <a:latin typeface="Calibri"/>
              </a:rPr>
              <a:t>Пятый уровень</a:t>
            </a:r>
          </a:p>
        </p:txBody>
      </p:sp>
      <p:sp>
        <p:nvSpPr>
          <p:cNvPr id="43" name="PlaceHolder 6"/>
          <p:cNvSpPr>
            <a:spLocks noGrp="1"/>
          </p:cNvSpPr>
          <p:nvPr>
            <p:ph type="dt" idx="19"/>
          </p:nvPr>
        </p:nvSpPr>
        <p:spPr>
          <a:xfrm>
            <a:off x="838080" y="6356520"/>
            <a:ext cx="2742840" cy="364680"/>
          </a:xfrm>
          <a:prstGeom prst="rect">
            <a:avLst/>
          </a:prstGeom>
          <a:noFill/>
          <a:ln w="0">
            <a:noFill/>
          </a:ln>
        </p:spPr>
        <p:txBody>
          <a:bodyPr lIns="91440" tIns="45720" rIns="91440" bIns="45720" anchor="ctr">
            <a:noAutofit/>
          </a:bodyPr>
          <a:lstStyle>
            <a:lvl1pPr indent="0" defTabSz="914400">
              <a:lnSpc>
                <a:spcPct val="100000"/>
              </a:lnSpc>
              <a:buNone/>
              <a:defRPr lang="ru-RU" sz="1200" b="0" u="none" strike="noStrike">
                <a:solidFill>
                  <a:schemeClr val="dk1">
                    <a:tint val="75000"/>
                  </a:schemeClr>
                </a:solidFill>
                <a:uFillTx/>
                <a:latin typeface="Calibri"/>
              </a:defRPr>
            </a:lvl1pPr>
          </a:lstStyle>
          <a:p>
            <a:pPr indent="0" defTabSz="914400">
              <a:lnSpc>
                <a:spcPct val="100000"/>
              </a:lnSpc>
              <a:buNone/>
            </a:pPr>
            <a:r>
              <a:rPr lang="ru-RU" sz="1200" b="0" u="none" strike="noStrike">
                <a:solidFill>
                  <a:schemeClr val="dk1">
                    <a:tint val="75000"/>
                  </a:schemeClr>
                </a:solidFill>
                <a:uFillTx/>
                <a:latin typeface="Calibri"/>
              </a:rPr>
              <a:t>&lt;дата/время&gt;</a:t>
            </a:r>
            <a:endParaRPr lang="ru-RU" sz="1200" b="0" u="none" strike="noStrike">
              <a:solidFill>
                <a:srgbClr val="000000"/>
              </a:solidFill>
              <a:uFillTx/>
              <a:latin typeface="Times New Roman"/>
            </a:endParaRPr>
          </a:p>
        </p:txBody>
      </p:sp>
      <p:sp>
        <p:nvSpPr>
          <p:cNvPr id="44" name="PlaceHolder 7"/>
          <p:cNvSpPr>
            <a:spLocks noGrp="1"/>
          </p:cNvSpPr>
          <p:nvPr>
            <p:ph type="ftr" idx="20"/>
          </p:nvPr>
        </p:nvSpPr>
        <p:spPr>
          <a:xfrm>
            <a:off x="4038480" y="6356520"/>
            <a:ext cx="4114440" cy="364680"/>
          </a:xfrm>
          <a:prstGeom prst="rect">
            <a:avLst/>
          </a:prstGeom>
          <a:noFill/>
          <a:ln w="0">
            <a:noFill/>
          </a:ln>
        </p:spPr>
        <p:txBody>
          <a:bodyPr lIns="91440" tIns="45720" rIns="91440" bIns="45720" anchor="ctr">
            <a:noAutofit/>
          </a:bodyPr>
          <a:lstStyle>
            <a:lvl1pPr indent="0" algn="ctr">
              <a:buNone/>
              <a:defRPr lang="ru-RU" sz="1400" b="0" u="none" strike="noStrike">
                <a:solidFill>
                  <a:srgbClr val="000000"/>
                </a:solidFill>
                <a:uFillTx/>
                <a:latin typeface="Times New Roman"/>
              </a:defRPr>
            </a:lvl1pPr>
          </a:lstStyle>
          <a:p>
            <a:pPr indent="0" algn="ctr">
              <a:buNone/>
            </a:pPr>
            <a:r>
              <a:rPr lang="ru-RU" sz="1400" b="0" u="none" strike="noStrike">
                <a:solidFill>
                  <a:srgbClr val="000000"/>
                </a:solidFill>
                <a:uFillTx/>
                <a:latin typeface="Times New Roman"/>
              </a:rPr>
              <a:t>&lt;нижний колонтитул&gt;</a:t>
            </a:r>
          </a:p>
        </p:txBody>
      </p:sp>
      <p:sp>
        <p:nvSpPr>
          <p:cNvPr id="45" name="PlaceHolder 8"/>
          <p:cNvSpPr>
            <a:spLocks noGrp="1"/>
          </p:cNvSpPr>
          <p:nvPr>
            <p:ph type="sldNum" idx="21"/>
          </p:nvPr>
        </p:nvSpPr>
        <p:spPr>
          <a:xfrm>
            <a:off x="8610480" y="6356520"/>
            <a:ext cx="2742840" cy="364680"/>
          </a:xfrm>
          <a:prstGeom prst="rect">
            <a:avLst/>
          </a:prstGeom>
          <a:noFill/>
          <a:ln w="0">
            <a:noFill/>
          </a:ln>
        </p:spPr>
        <p:txBody>
          <a:bodyPr lIns="91440" tIns="45720" rIns="91440" bIns="45720" anchor="ctr">
            <a:noAutofit/>
          </a:bodyPr>
          <a:lstStyle>
            <a:lvl1pPr indent="0" algn="r" defTabSz="914400">
              <a:lnSpc>
                <a:spcPct val="100000"/>
              </a:lnSpc>
              <a:buNone/>
              <a:defRPr lang="ru-RU" sz="1200" b="0" u="none" strike="noStrike">
                <a:solidFill>
                  <a:schemeClr val="dk1">
                    <a:tint val="75000"/>
                  </a:schemeClr>
                </a:solidFill>
                <a:uFillTx/>
                <a:latin typeface="Calibri"/>
              </a:defRPr>
            </a:lvl1pPr>
          </a:lstStyle>
          <a:p>
            <a:pPr indent="0" algn="r" defTabSz="914400">
              <a:lnSpc>
                <a:spcPct val="100000"/>
              </a:lnSpc>
              <a:buNone/>
            </a:pPr>
            <a:fld id="{64C55812-9D2C-4239-96CE-20907840E659}" type="slidenum">
              <a:rPr lang="ru-RU" sz="1200" b="0" u="none" strike="noStrike">
                <a:solidFill>
                  <a:schemeClr val="dk1">
                    <a:tint val="75000"/>
                  </a:schemeClr>
                </a:solidFill>
                <a:uFillTx/>
                <a:latin typeface="Calibri"/>
              </a:rPr>
              <a:pPr indent="0" algn="r" defTabSz="914400">
                <a:lnSpc>
                  <a:spcPct val="100000"/>
                </a:lnSpc>
                <a:buNone/>
              </a:pPr>
              <a:t>‹#›</a:t>
            </a:fld>
            <a:endParaRPr lang="ru-RU" sz="12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61" r:id="rId1"/>
  </p:sldLayoutIdLst>
  <p:txStyles>
    <p:titleStyle/>
    <p:bodyStyle/>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 name="PlaceHolder 1"/>
          <p:cNvSpPr>
            <a:spLocks noGrp="1"/>
          </p:cNvSpPr>
          <p:nvPr>
            <p:ph type="title"/>
          </p:nvPr>
        </p:nvSpPr>
        <p:spPr>
          <a:xfrm>
            <a:off x="838080" y="365040"/>
            <a:ext cx="10515240" cy="1325160"/>
          </a:xfrm>
          <a:prstGeom prst="rect">
            <a:avLst/>
          </a:prstGeom>
          <a:noFill/>
          <a:ln w="0">
            <a:noFill/>
          </a:ln>
        </p:spPr>
        <p:txBody>
          <a:bodyPr lIns="91440" tIns="45720" rIns="91440" bIns="45720" anchor="ctr">
            <a:noAutofit/>
          </a:bodyPr>
          <a:lstStyle/>
          <a:p>
            <a:pPr indent="0" defTabSz="914400">
              <a:lnSpc>
                <a:spcPct val="90000"/>
              </a:lnSpc>
              <a:buNone/>
            </a:pPr>
            <a:r>
              <a:rPr lang="ru-RU" sz="4400" b="0" u="none" strike="noStrike">
                <a:solidFill>
                  <a:schemeClr val="dk1"/>
                </a:solidFill>
                <a:uFillTx/>
                <a:latin typeface="Calibri Light"/>
              </a:rPr>
              <a:t>Образец заголовка</a:t>
            </a:r>
            <a:endParaRPr lang="ru-RU" sz="4400" b="0" u="none" strike="noStrike">
              <a:solidFill>
                <a:schemeClr val="dk1"/>
              </a:solidFill>
              <a:uFillTx/>
              <a:latin typeface="Calibri"/>
            </a:endParaRPr>
          </a:p>
        </p:txBody>
      </p:sp>
      <p:sp>
        <p:nvSpPr>
          <p:cNvPr id="47" name="PlaceHolder 2"/>
          <p:cNvSpPr>
            <a:spLocks noGrp="1"/>
          </p:cNvSpPr>
          <p:nvPr>
            <p:ph type="dt" idx="22"/>
          </p:nvPr>
        </p:nvSpPr>
        <p:spPr>
          <a:xfrm>
            <a:off x="838080" y="6356520"/>
            <a:ext cx="2742840" cy="364680"/>
          </a:xfrm>
          <a:prstGeom prst="rect">
            <a:avLst/>
          </a:prstGeom>
          <a:noFill/>
          <a:ln w="0">
            <a:noFill/>
          </a:ln>
        </p:spPr>
        <p:txBody>
          <a:bodyPr lIns="91440" tIns="45720" rIns="91440" bIns="45720" anchor="ctr">
            <a:noAutofit/>
          </a:bodyPr>
          <a:lstStyle>
            <a:lvl1pPr indent="0" defTabSz="914400">
              <a:lnSpc>
                <a:spcPct val="100000"/>
              </a:lnSpc>
              <a:buNone/>
              <a:defRPr lang="ru-RU" sz="1200" b="0" u="none" strike="noStrike">
                <a:solidFill>
                  <a:schemeClr val="dk1">
                    <a:tint val="75000"/>
                  </a:schemeClr>
                </a:solidFill>
                <a:uFillTx/>
                <a:latin typeface="Calibri"/>
              </a:defRPr>
            </a:lvl1pPr>
          </a:lstStyle>
          <a:p>
            <a:pPr indent="0" defTabSz="914400">
              <a:lnSpc>
                <a:spcPct val="100000"/>
              </a:lnSpc>
              <a:buNone/>
            </a:pPr>
            <a:r>
              <a:rPr lang="ru-RU" sz="1200" b="0" u="none" strike="noStrike">
                <a:solidFill>
                  <a:schemeClr val="dk1">
                    <a:tint val="75000"/>
                  </a:schemeClr>
                </a:solidFill>
                <a:uFillTx/>
                <a:latin typeface="Calibri"/>
              </a:rPr>
              <a:t> </a:t>
            </a:r>
            <a:endParaRPr lang="ru-RU" sz="1200" b="0" u="none" strike="noStrike">
              <a:solidFill>
                <a:srgbClr val="000000"/>
              </a:solidFill>
              <a:uFillTx/>
              <a:latin typeface="Times New Roman"/>
            </a:endParaRPr>
          </a:p>
        </p:txBody>
      </p:sp>
      <p:sp>
        <p:nvSpPr>
          <p:cNvPr id="48" name="PlaceHolder 3"/>
          <p:cNvSpPr>
            <a:spLocks noGrp="1"/>
          </p:cNvSpPr>
          <p:nvPr>
            <p:ph type="ftr" idx="23"/>
          </p:nvPr>
        </p:nvSpPr>
        <p:spPr>
          <a:xfrm>
            <a:off x="4038480" y="6356520"/>
            <a:ext cx="4114440" cy="364680"/>
          </a:xfrm>
          <a:prstGeom prst="rect">
            <a:avLst/>
          </a:prstGeom>
          <a:noFill/>
          <a:ln w="0">
            <a:noFill/>
          </a:ln>
        </p:spPr>
        <p:txBody>
          <a:bodyPr lIns="91440" tIns="45720" rIns="91440" bIns="45720" anchor="ctr">
            <a:noAutofit/>
          </a:bodyPr>
          <a:lstStyle>
            <a:lvl1pPr indent="0" algn="ctr">
              <a:buNone/>
              <a:defRPr lang="ru-RU" sz="1400" b="0" u="none" strike="noStrike">
                <a:solidFill>
                  <a:srgbClr val="000000"/>
                </a:solidFill>
                <a:uFillTx/>
                <a:latin typeface="Times New Roman"/>
              </a:defRPr>
            </a:lvl1pPr>
          </a:lstStyle>
          <a:p>
            <a:pPr indent="0" algn="ctr">
              <a:buNone/>
            </a:pPr>
            <a:r>
              <a:rPr lang="ru-RU" sz="1400" b="0" u="none" strike="noStrike">
                <a:solidFill>
                  <a:srgbClr val="000000"/>
                </a:solidFill>
                <a:uFillTx/>
                <a:latin typeface="Times New Roman"/>
              </a:rPr>
              <a:t> </a:t>
            </a:r>
          </a:p>
        </p:txBody>
      </p:sp>
      <p:sp>
        <p:nvSpPr>
          <p:cNvPr id="49" name="PlaceHolder 4"/>
          <p:cNvSpPr>
            <a:spLocks noGrp="1"/>
          </p:cNvSpPr>
          <p:nvPr>
            <p:ph type="sldNum" idx="24"/>
          </p:nvPr>
        </p:nvSpPr>
        <p:spPr>
          <a:xfrm>
            <a:off x="8610480" y="6356520"/>
            <a:ext cx="2742840" cy="364680"/>
          </a:xfrm>
          <a:prstGeom prst="rect">
            <a:avLst/>
          </a:prstGeom>
          <a:noFill/>
          <a:ln w="0">
            <a:noFill/>
          </a:ln>
        </p:spPr>
        <p:txBody>
          <a:bodyPr lIns="91440" tIns="45720" rIns="91440" bIns="45720" anchor="ctr">
            <a:noAutofit/>
          </a:bodyPr>
          <a:lstStyle>
            <a:lvl1pPr indent="0" algn="r" defTabSz="914400">
              <a:lnSpc>
                <a:spcPct val="100000"/>
              </a:lnSpc>
              <a:buNone/>
              <a:defRPr lang="ru-RU" sz="1200" b="0" u="none" strike="noStrike">
                <a:solidFill>
                  <a:schemeClr val="dk1">
                    <a:tint val="75000"/>
                  </a:schemeClr>
                </a:solidFill>
                <a:uFillTx/>
                <a:latin typeface="Calibri"/>
              </a:defRPr>
            </a:lvl1pPr>
          </a:lstStyle>
          <a:p>
            <a:pPr indent="0" algn="r" defTabSz="914400">
              <a:lnSpc>
                <a:spcPct val="100000"/>
              </a:lnSpc>
              <a:buNone/>
            </a:pPr>
            <a:fld id="{36791393-E390-4C01-89D1-ED9B8885F928}" type="slidenum">
              <a:rPr lang="ru-RU" sz="1200" b="0" u="none" strike="noStrike">
                <a:solidFill>
                  <a:schemeClr val="dk1">
                    <a:tint val="75000"/>
                  </a:schemeClr>
                </a:solidFill>
                <a:uFillTx/>
                <a:latin typeface="Calibri"/>
              </a:rPr>
              <a:pPr indent="0" algn="r" defTabSz="914400">
                <a:lnSpc>
                  <a:spcPct val="100000"/>
                </a:lnSpc>
                <a:buNone/>
              </a:pPr>
              <a:t>‹#›</a:t>
            </a:fld>
            <a:endParaRPr lang="ru-RU" sz="12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63" r:id="rId1"/>
  </p:sldLayoutIdLst>
  <p:txStyles>
    <p:titleStyle/>
    <p:bodyStyle/>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 name="PlaceHolder 1"/>
          <p:cNvSpPr>
            <a:spLocks noGrp="1"/>
          </p:cNvSpPr>
          <p:nvPr>
            <p:ph type="dt" idx="25"/>
          </p:nvPr>
        </p:nvSpPr>
        <p:spPr>
          <a:xfrm>
            <a:off x="838080" y="6356520"/>
            <a:ext cx="2742840" cy="364680"/>
          </a:xfrm>
          <a:prstGeom prst="rect">
            <a:avLst/>
          </a:prstGeom>
          <a:noFill/>
          <a:ln w="0">
            <a:noFill/>
          </a:ln>
        </p:spPr>
        <p:txBody>
          <a:bodyPr lIns="91440" tIns="45720" rIns="91440" bIns="45720" anchor="ctr">
            <a:noAutofit/>
          </a:bodyPr>
          <a:lstStyle>
            <a:lvl1pPr indent="0" defTabSz="914400">
              <a:lnSpc>
                <a:spcPct val="100000"/>
              </a:lnSpc>
              <a:buNone/>
              <a:defRPr lang="ru-RU" sz="1200" b="0" u="none" strike="noStrike">
                <a:solidFill>
                  <a:schemeClr val="dk1">
                    <a:tint val="75000"/>
                  </a:schemeClr>
                </a:solidFill>
                <a:uFillTx/>
                <a:latin typeface="Calibri"/>
              </a:defRPr>
            </a:lvl1pPr>
          </a:lstStyle>
          <a:p>
            <a:pPr indent="0" defTabSz="914400">
              <a:lnSpc>
                <a:spcPct val="100000"/>
              </a:lnSpc>
              <a:buNone/>
            </a:pPr>
            <a:r>
              <a:rPr lang="ru-RU" sz="1200" b="0" u="none" strike="noStrike">
                <a:solidFill>
                  <a:schemeClr val="dk1">
                    <a:tint val="75000"/>
                  </a:schemeClr>
                </a:solidFill>
                <a:uFillTx/>
                <a:latin typeface="Calibri"/>
              </a:rPr>
              <a:t> </a:t>
            </a:r>
            <a:endParaRPr lang="ru-RU" sz="1200" b="0" u="none" strike="noStrike">
              <a:solidFill>
                <a:srgbClr val="000000"/>
              </a:solidFill>
              <a:uFillTx/>
              <a:latin typeface="Times New Roman"/>
            </a:endParaRPr>
          </a:p>
        </p:txBody>
      </p:sp>
      <p:sp>
        <p:nvSpPr>
          <p:cNvPr id="52" name="PlaceHolder 2"/>
          <p:cNvSpPr>
            <a:spLocks noGrp="1"/>
          </p:cNvSpPr>
          <p:nvPr>
            <p:ph type="ftr" idx="26"/>
          </p:nvPr>
        </p:nvSpPr>
        <p:spPr>
          <a:xfrm>
            <a:off x="4038480" y="6356520"/>
            <a:ext cx="4114440" cy="364680"/>
          </a:xfrm>
          <a:prstGeom prst="rect">
            <a:avLst/>
          </a:prstGeom>
          <a:noFill/>
          <a:ln w="0">
            <a:noFill/>
          </a:ln>
        </p:spPr>
        <p:txBody>
          <a:bodyPr lIns="91440" tIns="45720" rIns="91440" bIns="45720" anchor="ctr">
            <a:noAutofit/>
          </a:bodyPr>
          <a:lstStyle>
            <a:lvl1pPr indent="0" algn="ctr">
              <a:buNone/>
              <a:defRPr lang="ru-RU" sz="1400" b="0" u="none" strike="noStrike">
                <a:solidFill>
                  <a:srgbClr val="000000"/>
                </a:solidFill>
                <a:uFillTx/>
                <a:latin typeface="Times New Roman"/>
              </a:defRPr>
            </a:lvl1pPr>
          </a:lstStyle>
          <a:p>
            <a:pPr indent="0" algn="ctr">
              <a:buNone/>
            </a:pPr>
            <a:r>
              <a:rPr lang="ru-RU" sz="1400" b="0" u="none" strike="noStrike">
                <a:solidFill>
                  <a:srgbClr val="000000"/>
                </a:solidFill>
                <a:uFillTx/>
                <a:latin typeface="Times New Roman"/>
              </a:rPr>
              <a:t> </a:t>
            </a:r>
          </a:p>
        </p:txBody>
      </p:sp>
      <p:sp>
        <p:nvSpPr>
          <p:cNvPr id="53" name="PlaceHolder 3"/>
          <p:cNvSpPr>
            <a:spLocks noGrp="1"/>
          </p:cNvSpPr>
          <p:nvPr>
            <p:ph type="sldNum" idx="27"/>
          </p:nvPr>
        </p:nvSpPr>
        <p:spPr>
          <a:xfrm>
            <a:off x="8610480" y="6356520"/>
            <a:ext cx="2742840" cy="364680"/>
          </a:xfrm>
          <a:prstGeom prst="rect">
            <a:avLst/>
          </a:prstGeom>
          <a:noFill/>
          <a:ln w="0">
            <a:noFill/>
          </a:ln>
        </p:spPr>
        <p:txBody>
          <a:bodyPr lIns="91440" tIns="45720" rIns="91440" bIns="45720" anchor="ctr">
            <a:noAutofit/>
          </a:bodyPr>
          <a:lstStyle>
            <a:lvl1pPr indent="0" algn="r" defTabSz="914400">
              <a:lnSpc>
                <a:spcPct val="100000"/>
              </a:lnSpc>
              <a:buNone/>
              <a:defRPr lang="ru-RU" sz="1200" b="0" u="none" strike="noStrike">
                <a:solidFill>
                  <a:schemeClr val="dk1">
                    <a:tint val="75000"/>
                  </a:schemeClr>
                </a:solidFill>
                <a:uFillTx/>
                <a:latin typeface="Calibri"/>
              </a:defRPr>
            </a:lvl1pPr>
          </a:lstStyle>
          <a:p>
            <a:pPr indent="0" algn="r" defTabSz="914400">
              <a:lnSpc>
                <a:spcPct val="100000"/>
              </a:lnSpc>
              <a:buNone/>
            </a:pPr>
            <a:fld id="{C325D5DF-B570-449D-9A28-4465F245E494}" type="slidenum">
              <a:rPr lang="ru-RU" sz="1200" b="0" u="none" strike="noStrike">
                <a:solidFill>
                  <a:schemeClr val="dk1">
                    <a:tint val="75000"/>
                  </a:schemeClr>
                </a:solidFill>
                <a:uFillTx/>
                <a:latin typeface="Calibri"/>
              </a:rPr>
              <a:pPr indent="0" algn="r" defTabSz="914400">
                <a:lnSpc>
                  <a:spcPct val="100000"/>
                </a:lnSpc>
                <a:buNone/>
              </a:pPr>
              <a:t>‹#›</a:t>
            </a:fld>
            <a:endParaRPr lang="ru-RU" sz="1200" b="0" u="none" strike="noStrike">
              <a:solidFill>
                <a:srgbClr val="000000"/>
              </a:solidFill>
              <a:uFillTx/>
              <a:latin typeface="Times New Roman"/>
            </a:endParaRPr>
          </a:p>
        </p:txBody>
      </p:sp>
    </p:spTree>
  </p:cSld>
  <p:clrMap bg1="lt1" tx1="dk1" bg2="lt2" tx2="dk2" accent1="accent1" accent2="accent2" accent3="accent3" accent4="accent4" accent5="accent5" accent6="accent6" hlink="hlink" folHlink="folHlink"/>
  <p:sldLayoutIdLst>
    <p:sldLayoutId id="2147483665" r:id="rId1"/>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67"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68" name="Рисунок 3"/>
          <p:cNvPicPr/>
          <p:nvPr/>
        </p:nvPicPr>
        <p:blipFill>
          <a:blip r:embed="rId2"/>
          <a:stretch/>
        </p:blipFill>
        <p:spPr>
          <a:xfrm>
            <a:off x="1548360" y="0"/>
            <a:ext cx="9119160" cy="6857640"/>
          </a:xfrm>
          <a:prstGeom prst="rect">
            <a:avLst/>
          </a:prstGeom>
          <a:noFill/>
          <a:ln w="0">
            <a:noFill/>
          </a:ln>
        </p:spPr>
      </p:pic>
      <p:pic>
        <p:nvPicPr>
          <p:cNvPr id="69" name="Рисунок 4"/>
          <p:cNvPicPr/>
          <p:nvPr/>
        </p:nvPicPr>
        <p:blipFill>
          <a:blip r:embed="rId2"/>
          <a:stretch/>
        </p:blipFill>
        <p:spPr>
          <a:xfrm>
            <a:off x="368640" y="19080"/>
            <a:ext cx="10601640" cy="6857640"/>
          </a:xfrm>
          <a:prstGeom prst="rect">
            <a:avLst/>
          </a:prstGeom>
          <a:noFill/>
          <a:ln w="0">
            <a:noFill/>
          </a:ln>
        </p:spPr>
      </p:pic>
      <p:sp>
        <p:nvSpPr>
          <p:cNvPr id="70" name="TextBox 5"/>
          <p:cNvSpPr/>
          <p:nvPr/>
        </p:nvSpPr>
        <p:spPr>
          <a:xfrm>
            <a:off x="1245960" y="2955600"/>
            <a:ext cx="8907840" cy="973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4000" b="1" u="none" strike="noStrike">
                <a:solidFill>
                  <a:schemeClr val="dk1"/>
                </a:solidFill>
                <a:uFillTx/>
                <a:latin typeface="Times New Roman"/>
              </a:rPr>
              <a:t>«Неизвестный, не значит  забытый</a:t>
            </a:r>
            <a:r>
              <a:rPr lang="ru-RU" sz="3600" b="1" u="none" strike="noStrike">
                <a:solidFill>
                  <a:schemeClr val="dk1"/>
                </a:solidFill>
                <a:uFillTx/>
                <a:latin typeface="Times New Roman"/>
              </a:rPr>
              <a:t>»</a:t>
            </a:r>
            <a:r>
              <a:rPr lang="ru-RU" sz="1800" b="1" u="none" strike="noStrike">
                <a:solidFill>
                  <a:schemeClr val="dk1"/>
                </a:solidFill>
                <a:uFillTx/>
                <a:latin typeface="Calibri"/>
              </a:rPr>
              <a:t>.</a:t>
            </a: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Calibri"/>
              </a:rPr>
              <a:t> </a:t>
            </a:r>
            <a:endParaRPr lang="ru-RU" sz="1800" b="0" u="none" strike="noStrike">
              <a:solidFill>
                <a:srgbClr val="000000"/>
              </a:solidFill>
              <a:uFillTx/>
              <a:latin typeface="Arial"/>
            </a:endParaRPr>
          </a:p>
        </p:txBody>
      </p:sp>
      <p:sp>
        <p:nvSpPr>
          <p:cNvPr id="71" name="TextBox 6"/>
          <p:cNvSpPr/>
          <p:nvPr/>
        </p:nvSpPr>
        <p:spPr>
          <a:xfrm>
            <a:off x="3074400" y="1446840"/>
            <a:ext cx="5770440" cy="69912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4000" b="1" i="1" u="none" strike="noStrike">
                <a:solidFill>
                  <a:schemeClr val="dk1"/>
                </a:solidFill>
                <a:uFillTx/>
                <a:latin typeface="Times New Roman"/>
              </a:rPr>
              <a:t>Интеллектуальная игра</a:t>
            </a:r>
            <a:r>
              <a:rPr lang="ru-RU" sz="1800" b="1" u="none" strike="noStrike">
                <a:solidFill>
                  <a:schemeClr val="dk1"/>
                </a:solidFill>
                <a:uFillTx/>
                <a:latin typeface="Calibri"/>
              </a:rPr>
              <a:t>.</a:t>
            </a:r>
            <a:endParaRPr lang="ru-RU" sz="1800" b="0" u="none" strike="noStrike">
              <a:solidFill>
                <a:srgbClr val="000000"/>
              </a:solidFill>
              <a:uFillTx/>
              <a:latin typeface="Arial"/>
            </a:endParaRPr>
          </a:p>
        </p:txBody>
      </p:sp>
      <p:sp>
        <p:nvSpPr>
          <p:cNvPr id="72" name="TextBox 7"/>
          <p:cNvSpPr/>
          <p:nvPr/>
        </p:nvSpPr>
        <p:spPr>
          <a:xfrm>
            <a:off x="4230720" y="4867200"/>
            <a:ext cx="6260040" cy="921876"/>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dirty="0">
                <a:solidFill>
                  <a:schemeClr val="dk1"/>
                </a:solidFill>
                <a:uFillTx/>
                <a:latin typeface="Times New Roman"/>
              </a:rPr>
              <a:t>Разработала </a:t>
            </a:r>
            <a:r>
              <a:rPr lang="ru-RU" sz="1800" b="0" u="none" strike="noStrike" dirty="0" smtClean="0">
                <a:solidFill>
                  <a:schemeClr val="dk1"/>
                </a:solidFill>
                <a:uFillTx/>
                <a:latin typeface="Times New Roman"/>
              </a:rPr>
              <a:t>учитель </a:t>
            </a:r>
            <a:r>
              <a:rPr lang="ru-RU" sz="1800" b="0" u="none" strike="noStrike" dirty="0">
                <a:solidFill>
                  <a:schemeClr val="dk1"/>
                </a:solidFill>
                <a:uFillTx/>
                <a:latin typeface="Times New Roman"/>
              </a:rPr>
              <a:t>МКОУ «</a:t>
            </a:r>
            <a:r>
              <a:rPr lang="ru-RU" sz="1800" b="0" u="none" strike="noStrike" dirty="0" err="1">
                <a:solidFill>
                  <a:schemeClr val="dk1"/>
                </a:solidFill>
                <a:uFillTx/>
                <a:latin typeface="Times New Roman"/>
              </a:rPr>
              <a:t>Озерская</a:t>
            </a:r>
            <a:r>
              <a:rPr lang="ru-RU" sz="1800" b="0" u="none" strike="noStrike" dirty="0">
                <a:solidFill>
                  <a:schemeClr val="dk1"/>
                </a:solidFill>
                <a:uFillTx/>
                <a:latin typeface="Times New Roman"/>
              </a:rPr>
              <a:t> ООШ</a:t>
            </a:r>
            <a:r>
              <a:rPr lang="ru-RU" sz="1800" b="0" u="none" strike="noStrike">
                <a:solidFill>
                  <a:schemeClr val="dk1"/>
                </a:solidFill>
                <a:uFillTx/>
                <a:latin typeface="Times New Roman"/>
              </a:rPr>
              <a:t>» </a:t>
            </a:r>
            <a:r>
              <a:rPr lang="ru-RU" sz="1800" b="0" u="none" strike="noStrike" smtClean="0">
                <a:solidFill>
                  <a:schemeClr val="dk1"/>
                </a:solidFill>
                <a:uFillTx/>
                <a:latin typeface="Times New Roman"/>
              </a:rPr>
              <a:t>      Таборинский</a:t>
            </a:r>
            <a:r>
              <a:rPr lang="ru-RU" sz="1800" b="0" u="none" strike="noStrike" dirty="0" smtClean="0">
                <a:solidFill>
                  <a:schemeClr val="dk1"/>
                </a:solidFill>
                <a:uFillTx/>
                <a:latin typeface="Times New Roman"/>
              </a:rPr>
              <a:t> </a:t>
            </a:r>
            <a:r>
              <a:rPr lang="ru-RU" sz="1800" b="0" u="none" strike="noStrike" dirty="0">
                <a:solidFill>
                  <a:schemeClr val="dk1"/>
                </a:solidFill>
                <a:uFillTx/>
                <a:latin typeface="Times New Roman"/>
              </a:rPr>
              <a:t>М.Р.</a:t>
            </a:r>
            <a:endParaRPr lang="ru-RU" sz="1800" b="0" u="none" strike="noStrike" dirty="0">
              <a:solidFill>
                <a:srgbClr val="000000"/>
              </a:solidFill>
              <a:uFillTx/>
              <a:latin typeface="Arial"/>
            </a:endParaRPr>
          </a:p>
          <a:p>
            <a:pPr defTabSz="914400">
              <a:lnSpc>
                <a:spcPct val="100000"/>
              </a:lnSpc>
            </a:pPr>
            <a:r>
              <a:rPr lang="ru-RU" sz="1800" b="0" u="none" strike="noStrike" dirty="0">
                <a:solidFill>
                  <a:schemeClr val="dk1"/>
                </a:solidFill>
                <a:uFillTx/>
                <a:latin typeface="Times New Roman"/>
              </a:rPr>
              <a:t>Балакина Надежда Николаевна.</a:t>
            </a:r>
            <a:endParaRPr lang="ru-RU" sz="1800" b="0" u="none" strike="noStrike" dirty="0">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148"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149" name="Рисунок 3"/>
          <p:cNvPicPr/>
          <p:nvPr/>
        </p:nvPicPr>
        <p:blipFill>
          <a:blip r:embed="rId2"/>
          <a:stretch/>
        </p:blipFill>
        <p:spPr>
          <a:xfrm>
            <a:off x="1548360" y="0"/>
            <a:ext cx="9119160" cy="6857640"/>
          </a:xfrm>
          <a:prstGeom prst="rect">
            <a:avLst/>
          </a:prstGeom>
          <a:noFill/>
          <a:ln w="0">
            <a:noFill/>
          </a:ln>
        </p:spPr>
      </p:pic>
      <p:pic>
        <p:nvPicPr>
          <p:cNvPr id="150" name="Рисунок 4"/>
          <p:cNvPicPr/>
          <p:nvPr/>
        </p:nvPicPr>
        <p:blipFill>
          <a:blip r:embed="rId2"/>
          <a:stretch/>
        </p:blipFill>
        <p:spPr>
          <a:xfrm>
            <a:off x="-204840" y="-72000"/>
            <a:ext cx="10872360" cy="6857640"/>
          </a:xfrm>
          <a:prstGeom prst="rect">
            <a:avLst/>
          </a:prstGeom>
          <a:noFill/>
          <a:ln w="0">
            <a:noFill/>
          </a:ln>
        </p:spPr>
      </p:pic>
      <p:sp>
        <p:nvSpPr>
          <p:cNvPr id="151"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152" name="TextBox 7"/>
          <p:cNvSpPr/>
          <p:nvPr/>
        </p:nvSpPr>
        <p:spPr>
          <a:xfrm>
            <a:off x="2320200" y="2731680"/>
            <a:ext cx="6279120" cy="912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p:txBody>
      </p:sp>
      <p:sp>
        <p:nvSpPr>
          <p:cNvPr id="153" name="TextBox 5"/>
          <p:cNvSpPr/>
          <p:nvPr/>
        </p:nvSpPr>
        <p:spPr>
          <a:xfrm>
            <a:off x="655200" y="1346400"/>
            <a:ext cx="869328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000" b="1" i="1" u="none" strike="noStrike">
                <a:solidFill>
                  <a:schemeClr val="dk1"/>
                </a:solidFill>
                <a:uFillTx/>
                <a:latin typeface="Times New Roman"/>
              </a:rPr>
              <a:t>                                      </a:t>
            </a:r>
            <a:r>
              <a:rPr lang="ru-RU" sz="2400" b="1" u="none" strike="noStrike">
                <a:solidFill>
                  <a:schemeClr val="dk1"/>
                </a:solidFill>
                <a:uFillTx/>
                <a:latin typeface="Times New Roman"/>
              </a:rPr>
              <a:t>Правильный ответ</a:t>
            </a:r>
            <a:r>
              <a:rPr lang="ru-RU" sz="2400" b="1" i="1" u="none" strike="noStrike">
                <a:solidFill>
                  <a:schemeClr val="dk1"/>
                </a:solidFill>
                <a:uFillTx/>
                <a:latin typeface="Times New Roman"/>
              </a:rPr>
              <a:t>.</a:t>
            </a:r>
            <a:endParaRPr lang="ru-RU" sz="2400" b="0" u="none" strike="noStrike">
              <a:solidFill>
                <a:srgbClr val="000000"/>
              </a:solidFill>
              <a:uFillTx/>
              <a:latin typeface="Arial"/>
            </a:endParaRPr>
          </a:p>
        </p:txBody>
      </p:sp>
      <p:sp>
        <p:nvSpPr>
          <p:cNvPr id="154"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pic>
        <p:nvPicPr>
          <p:cNvPr id="155" name="Рисунок 8"/>
          <p:cNvPicPr/>
          <p:nvPr/>
        </p:nvPicPr>
        <p:blipFill>
          <a:blip r:embed="rId3"/>
          <a:stretch/>
        </p:blipFill>
        <p:spPr>
          <a:xfrm>
            <a:off x="4947480" y="2084400"/>
            <a:ext cx="5034960" cy="4090680"/>
          </a:xfrm>
          <a:prstGeom prst="rect">
            <a:avLst/>
          </a:prstGeom>
          <a:noFill/>
          <a:ln w="0">
            <a:noFill/>
          </a:ln>
        </p:spPr>
      </p:pic>
      <p:sp>
        <p:nvSpPr>
          <p:cNvPr id="156" name="Прямоугольник 12"/>
          <p:cNvSpPr/>
          <p:nvPr/>
        </p:nvSpPr>
        <p:spPr>
          <a:xfrm>
            <a:off x="505080" y="1901160"/>
            <a:ext cx="3918240" cy="3447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Прототипами для скульптора послужил советский солдат </a:t>
            </a:r>
            <a:r>
              <a:rPr lang="ru-RU" sz="2400" b="1" i="1" u="none" strike="noStrike">
                <a:solidFill>
                  <a:schemeClr val="dk1"/>
                </a:solidFill>
                <a:uFillTx/>
                <a:latin typeface="Times New Roman"/>
              </a:rPr>
              <a:t>Николай Масалов</a:t>
            </a:r>
            <a:r>
              <a:rPr lang="ru-RU" sz="2400" b="0" u="none" strike="noStrike">
                <a:solidFill>
                  <a:schemeClr val="dk1"/>
                </a:solidFill>
                <a:uFillTx/>
                <a:latin typeface="Times New Roman"/>
              </a:rPr>
              <a:t>, который действительно спас немецкую девочку в ходе штурма Берлина. </a:t>
            </a:r>
            <a:r>
              <a:rPr lang="ru-RU" sz="2400" b="0" u="none" strike="noStrike">
                <a:solidFill>
                  <a:srgbClr val="000000"/>
                </a:solidFill>
                <a:uFillTx/>
                <a:latin typeface="Times New Roman"/>
                <a:ea typeface="Calibri"/>
              </a:rPr>
              <a:t> </a:t>
            </a:r>
            <a:endParaRPr lang="ru-RU" sz="2400" b="0" u="none" strike="noStrike">
              <a:solidFill>
                <a:srgbClr val="000000"/>
              </a:solidFill>
              <a:uFillTx/>
              <a:latin typeface="Arial"/>
            </a:endParaRPr>
          </a:p>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158"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159" name="Рисунок 3"/>
          <p:cNvPicPr/>
          <p:nvPr/>
        </p:nvPicPr>
        <p:blipFill>
          <a:blip r:embed="rId2"/>
          <a:stretch/>
        </p:blipFill>
        <p:spPr>
          <a:xfrm>
            <a:off x="1548360" y="0"/>
            <a:ext cx="9119160" cy="6857640"/>
          </a:xfrm>
          <a:prstGeom prst="rect">
            <a:avLst/>
          </a:prstGeom>
          <a:noFill/>
          <a:ln w="0">
            <a:noFill/>
          </a:ln>
        </p:spPr>
      </p:pic>
      <p:pic>
        <p:nvPicPr>
          <p:cNvPr id="160" name="Рисунок 4"/>
          <p:cNvPicPr/>
          <p:nvPr/>
        </p:nvPicPr>
        <p:blipFill>
          <a:blip r:embed="rId2"/>
          <a:stretch/>
        </p:blipFill>
        <p:spPr>
          <a:xfrm>
            <a:off x="177480" y="-140040"/>
            <a:ext cx="10490040" cy="6857640"/>
          </a:xfrm>
          <a:prstGeom prst="rect">
            <a:avLst/>
          </a:prstGeom>
          <a:noFill/>
          <a:ln w="0">
            <a:noFill/>
          </a:ln>
        </p:spPr>
      </p:pic>
      <p:sp>
        <p:nvSpPr>
          <p:cNvPr id="161"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162" name="TextBox 7"/>
          <p:cNvSpPr/>
          <p:nvPr/>
        </p:nvSpPr>
        <p:spPr>
          <a:xfrm>
            <a:off x="2320200" y="2731680"/>
            <a:ext cx="6279120" cy="912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p:txBody>
      </p:sp>
      <p:sp>
        <p:nvSpPr>
          <p:cNvPr id="163" name="TextBox 5"/>
          <p:cNvSpPr/>
          <p:nvPr/>
        </p:nvSpPr>
        <p:spPr>
          <a:xfrm>
            <a:off x="709560" y="1080360"/>
            <a:ext cx="9116280" cy="1004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000" b="1" i="1" u="none" strike="noStrike">
                <a:solidFill>
                  <a:schemeClr val="dk1"/>
                </a:solidFill>
                <a:uFillTx/>
                <a:latin typeface="Times New Roman"/>
              </a:rPr>
              <a:t>  В 2020 году 30 июня в честь 75-летия Победы в Великой Отечественной войне       был открыт ещё один мемориальный комплекс, посвящённый памяти советских солдат. Где располагается этот комплекс?</a:t>
            </a:r>
            <a:endParaRPr lang="ru-RU" sz="2000" b="0" u="none" strike="noStrike">
              <a:solidFill>
                <a:srgbClr val="000000"/>
              </a:solidFill>
              <a:uFillTx/>
              <a:latin typeface="Arial"/>
            </a:endParaRPr>
          </a:p>
        </p:txBody>
      </p:sp>
      <p:sp>
        <p:nvSpPr>
          <p:cNvPr id="164"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165" name="Прямоугольник 12"/>
          <p:cNvSpPr/>
          <p:nvPr/>
        </p:nvSpPr>
        <p:spPr>
          <a:xfrm>
            <a:off x="505080" y="1901160"/>
            <a:ext cx="3918240" cy="861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pic>
        <p:nvPicPr>
          <p:cNvPr id="166" name="Рисунок 9"/>
          <p:cNvPicPr/>
          <p:nvPr/>
        </p:nvPicPr>
        <p:blipFill>
          <a:blip r:embed="rId3"/>
          <a:stretch/>
        </p:blipFill>
        <p:spPr>
          <a:xfrm>
            <a:off x="4546440" y="2089800"/>
            <a:ext cx="5312160" cy="3988440"/>
          </a:xfrm>
          <a:prstGeom prst="rect">
            <a:avLst/>
          </a:prstGeom>
          <a:noFill/>
          <a:ln w="0">
            <a:noFill/>
          </a:ln>
        </p:spPr>
      </p:pic>
      <p:sp>
        <p:nvSpPr>
          <p:cNvPr id="167" name="Прямоугольник 10"/>
          <p:cNvSpPr/>
          <p:nvPr/>
        </p:nvSpPr>
        <p:spPr>
          <a:xfrm>
            <a:off x="177480" y="2884320"/>
            <a:ext cx="8966160" cy="1832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r>
              <a:rPr lang="ru-RU" sz="1800" b="0" u="none" strike="noStrike">
                <a:solidFill>
                  <a:srgbClr val="202122"/>
                </a:solidFill>
                <a:uFillTx/>
                <a:latin typeface="Times New Roman"/>
                <a:ea typeface="Calibri"/>
              </a:rPr>
              <a:t>            1. Участок трассы «Москва-Казань»</a:t>
            </a:r>
            <a:endParaRPr lang="ru-RU" sz="1800" b="0" u="none" strike="noStrike">
              <a:solidFill>
                <a:srgbClr val="000000"/>
              </a:solidFill>
              <a:uFillTx/>
              <a:latin typeface="Arial"/>
            </a:endParaRPr>
          </a:p>
          <a:p>
            <a:pPr defTabSz="914400">
              <a:lnSpc>
                <a:spcPct val="107000"/>
              </a:lnSpc>
              <a:spcAft>
                <a:spcPts val="799"/>
              </a:spcAft>
            </a:pPr>
            <a:endParaRPr lang="ru-RU" sz="1400" b="0" u="none" strike="noStrike">
              <a:solidFill>
                <a:srgbClr val="000000"/>
              </a:solidFill>
              <a:uFillTx/>
              <a:latin typeface="Arial"/>
            </a:endParaRPr>
          </a:p>
          <a:p>
            <a:pPr defTabSz="914400">
              <a:lnSpc>
                <a:spcPct val="107000"/>
              </a:lnSpc>
              <a:spcAft>
                <a:spcPts val="799"/>
              </a:spcAft>
            </a:pPr>
            <a:r>
              <a:rPr lang="ru-RU" sz="1800" b="0" u="none" strike="noStrike">
                <a:solidFill>
                  <a:srgbClr val="202122"/>
                </a:solidFill>
                <a:uFillTx/>
                <a:latin typeface="Times New Roman"/>
                <a:ea typeface="Calibri"/>
              </a:rPr>
              <a:t>             2.Участок трассы «Москва-Рига»</a:t>
            </a:r>
            <a:endParaRPr lang="ru-RU" sz="1800" b="0" u="none" strike="noStrike">
              <a:solidFill>
                <a:srgbClr val="000000"/>
              </a:solidFill>
              <a:uFillTx/>
              <a:latin typeface="Arial"/>
            </a:endParaRPr>
          </a:p>
          <a:p>
            <a:pPr defTabSz="914400">
              <a:lnSpc>
                <a:spcPct val="107000"/>
              </a:lnSpc>
              <a:spcAft>
                <a:spcPts val="799"/>
              </a:spcAft>
            </a:pPr>
            <a:endParaRPr lang="ru-RU" sz="1400" b="0" u="none" strike="noStrike">
              <a:solidFill>
                <a:srgbClr val="000000"/>
              </a:solidFill>
              <a:uFillTx/>
              <a:latin typeface="Arial"/>
            </a:endParaRPr>
          </a:p>
          <a:p>
            <a:pPr defTabSz="914400">
              <a:lnSpc>
                <a:spcPct val="107000"/>
              </a:lnSpc>
              <a:spcAft>
                <a:spcPts val="799"/>
              </a:spcAft>
            </a:pPr>
            <a:r>
              <a:rPr lang="ru-RU" sz="1800" b="0" u="none" strike="noStrike">
                <a:solidFill>
                  <a:srgbClr val="202122"/>
                </a:solidFill>
                <a:uFillTx/>
                <a:latin typeface="Times New Roman"/>
                <a:ea typeface="Calibri"/>
              </a:rPr>
              <a:t>             3.Участок «Москва- Санкт-Питербург»</a:t>
            </a:r>
            <a:endParaRPr lang="ru-RU" sz="18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169"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170" name="Рисунок 3"/>
          <p:cNvPicPr/>
          <p:nvPr/>
        </p:nvPicPr>
        <p:blipFill>
          <a:blip r:embed="rId2"/>
          <a:stretch/>
        </p:blipFill>
        <p:spPr>
          <a:xfrm>
            <a:off x="1548360" y="0"/>
            <a:ext cx="9119160" cy="6857640"/>
          </a:xfrm>
          <a:prstGeom prst="rect">
            <a:avLst/>
          </a:prstGeom>
          <a:noFill/>
          <a:ln w="0">
            <a:noFill/>
          </a:ln>
        </p:spPr>
      </p:pic>
      <p:pic>
        <p:nvPicPr>
          <p:cNvPr id="171" name="Рисунок 4"/>
          <p:cNvPicPr/>
          <p:nvPr/>
        </p:nvPicPr>
        <p:blipFill>
          <a:blip r:embed="rId2"/>
          <a:stretch/>
        </p:blipFill>
        <p:spPr>
          <a:xfrm>
            <a:off x="-11880" y="-14040"/>
            <a:ext cx="10943280" cy="6857640"/>
          </a:xfrm>
          <a:prstGeom prst="rect">
            <a:avLst/>
          </a:prstGeom>
          <a:noFill/>
          <a:ln w="0">
            <a:noFill/>
          </a:ln>
        </p:spPr>
      </p:pic>
      <p:sp>
        <p:nvSpPr>
          <p:cNvPr id="172"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173" name="TextBox 7"/>
          <p:cNvSpPr/>
          <p:nvPr/>
        </p:nvSpPr>
        <p:spPr>
          <a:xfrm>
            <a:off x="2320200" y="2731680"/>
            <a:ext cx="6279120" cy="912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p:txBody>
      </p:sp>
      <p:sp>
        <p:nvSpPr>
          <p:cNvPr id="174" name="TextBox 5"/>
          <p:cNvSpPr/>
          <p:nvPr/>
        </p:nvSpPr>
        <p:spPr>
          <a:xfrm>
            <a:off x="381960" y="983520"/>
            <a:ext cx="932112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                                          Правильный ответ.</a:t>
            </a:r>
            <a:endParaRPr lang="ru-RU" sz="2400" b="0" u="none" strike="noStrike">
              <a:solidFill>
                <a:srgbClr val="000000"/>
              </a:solidFill>
              <a:uFillTx/>
              <a:latin typeface="Arial"/>
            </a:endParaRPr>
          </a:p>
        </p:txBody>
      </p:sp>
      <p:sp>
        <p:nvSpPr>
          <p:cNvPr id="175"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176" name="Прямоугольник 12"/>
          <p:cNvSpPr/>
          <p:nvPr/>
        </p:nvSpPr>
        <p:spPr>
          <a:xfrm>
            <a:off x="505080" y="1901160"/>
            <a:ext cx="3918240" cy="861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pic>
        <p:nvPicPr>
          <p:cNvPr id="177" name="Рисунок 9"/>
          <p:cNvPicPr/>
          <p:nvPr/>
        </p:nvPicPr>
        <p:blipFill>
          <a:blip r:embed="rId3"/>
          <a:stretch/>
        </p:blipFill>
        <p:spPr>
          <a:xfrm>
            <a:off x="4546440" y="2089800"/>
            <a:ext cx="5312160" cy="3988440"/>
          </a:xfrm>
          <a:prstGeom prst="rect">
            <a:avLst/>
          </a:prstGeom>
          <a:noFill/>
          <a:ln w="0">
            <a:noFill/>
          </a:ln>
        </p:spPr>
      </p:pic>
      <p:sp>
        <p:nvSpPr>
          <p:cNvPr id="178"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179" name="TextBox 8"/>
          <p:cNvSpPr/>
          <p:nvPr/>
        </p:nvSpPr>
        <p:spPr>
          <a:xfrm>
            <a:off x="655200" y="2412720"/>
            <a:ext cx="4681800" cy="3015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  </a:t>
            </a:r>
            <a:r>
              <a:rPr lang="ru-RU" sz="2400" b="1" i="1" u="none" strike="noStrike">
                <a:solidFill>
                  <a:schemeClr val="dk1"/>
                </a:solidFill>
                <a:uFillTx/>
                <a:latin typeface="Times New Roman"/>
              </a:rPr>
              <a:t>Участок трассы «Москва-Рига»</a:t>
            </a: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Памятник расположен примерно в 3–    4 километрах от деревни Хорошево       (село на западной окраине города Ржева) и в непосредственной близости от трассы М-9 «Балтия».</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181"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182" name="Рисунок 3"/>
          <p:cNvPicPr/>
          <p:nvPr/>
        </p:nvPicPr>
        <p:blipFill>
          <a:blip r:embed="rId2"/>
          <a:stretch/>
        </p:blipFill>
        <p:spPr>
          <a:xfrm>
            <a:off x="1548360" y="0"/>
            <a:ext cx="9119160" cy="6857640"/>
          </a:xfrm>
          <a:prstGeom prst="rect">
            <a:avLst/>
          </a:prstGeom>
          <a:noFill/>
          <a:ln w="0">
            <a:noFill/>
          </a:ln>
        </p:spPr>
      </p:pic>
      <p:pic>
        <p:nvPicPr>
          <p:cNvPr id="183" name="Рисунок 4"/>
          <p:cNvPicPr/>
          <p:nvPr/>
        </p:nvPicPr>
        <p:blipFill>
          <a:blip r:embed="rId2"/>
          <a:stretch/>
        </p:blipFill>
        <p:spPr>
          <a:xfrm>
            <a:off x="0" y="0"/>
            <a:ext cx="10667520" cy="6857640"/>
          </a:xfrm>
          <a:prstGeom prst="rect">
            <a:avLst/>
          </a:prstGeom>
          <a:noFill/>
          <a:ln w="0">
            <a:noFill/>
          </a:ln>
        </p:spPr>
      </p:pic>
      <p:sp>
        <p:nvSpPr>
          <p:cNvPr id="184"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185" name="TextBox 7"/>
          <p:cNvSpPr/>
          <p:nvPr/>
        </p:nvSpPr>
        <p:spPr>
          <a:xfrm>
            <a:off x="2320200" y="2731680"/>
            <a:ext cx="6279120" cy="912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p:txBody>
      </p:sp>
      <p:sp>
        <p:nvSpPr>
          <p:cNvPr id="186" name="TextBox 5"/>
          <p:cNvSpPr/>
          <p:nvPr/>
        </p:nvSpPr>
        <p:spPr>
          <a:xfrm>
            <a:off x="381960" y="983520"/>
            <a:ext cx="932112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a:t>
            </a:r>
            <a:endParaRPr lang="ru-RU" sz="2400" b="0" u="none" strike="noStrike">
              <a:solidFill>
                <a:srgbClr val="000000"/>
              </a:solidFill>
              <a:uFillTx/>
              <a:latin typeface="Arial"/>
            </a:endParaRPr>
          </a:p>
        </p:txBody>
      </p:sp>
      <p:sp>
        <p:nvSpPr>
          <p:cNvPr id="187"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188" name="Прямоугольник 12"/>
          <p:cNvSpPr/>
          <p:nvPr/>
        </p:nvSpPr>
        <p:spPr>
          <a:xfrm>
            <a:off x="505080" y="1901160"/>
            <a:ext cx="3918240" cy="861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189"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190" name="TextBox 8"/>
          <p:cNvSpPr/>
          <p:nvPr/>
        </p:nvSpPr>
        <p:spPr>
          <a:xfrm>
            <a:off x="381960" y="2347560"/>
            <a:ext cx="495468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191" name="TextBox 13"/>
          <p:cNvSpPr/>
          <p:nvPr/>
        </p:nvSpPr>
        <p:spPr>
          <a:xfrm>
            <a:off x="3405600" y="1815840"/>
            <a:ext cx="1403280" cy="9126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3600" b="1" u="sng" strike="noStrike">
                <a:solidFill>
                  <a:schemeClr val="dk1"/>
                </a:solidFill>
                <a:uFillTx/>
                <a:latin typeface="Times New Roman"/>
              </a:rPr>
              <a:t>2. Тур</a:t>
            </a:r>
            <a:endParaRPr lang="ru-RU" sz="36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192" name="TextBox 17"/>
          <p:cNvSpPr/>
          <p:nvPr/>
        </p:nvSpPr>
        <p:spPr>
          <a:xfrm>
            <a:off x="218520" y="2473920"/>
            <a:ext cx="1166976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r>
              <a:rPr lang="ru-RU" sz="3600" b="1" i="1" u="sng" strike="noStrike">
                <a:solidFill>
                  <a:schemeClr val="dk1"/>
                </a:solidFill>
                <a:uFillTx/>
                <a:latin typeface="Times New Roman"/>
              </a:rPr>
              <a:t>   КРЫЛАТЫЕ ФРАЗЫ ИЗ  КИНОФИЛЬМОВ</a:t>
            </a: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194"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195" name="Рисунок 3"/>
          <p:cNvPicPr/>
          <p:nvPr/>
        </p:nvPicPr>
        <p:blipFill>
          <a:blip r:embed="rId2"/>
          <a:stretch/>
        </p:blipFill>
        <p:spPr>
          <a:xfrm>
            <a:off x="1548360" y="0"/>
            <a:ext cx="9119160" cy="6857640"/>
          </a:xfrm>
          <a:prstGeom prst="rect">
            <a:avLst/>
          </a:prstGeom>
          <a:noFill/>
          <a:ln w="0">
            <a:noFill/>
          </a:ln>
        </p:spPr>
      </p:pic>
      <p:pic>
        <p:nvPicPr>
          <p:cNvPr id="196" name="Рисунок 4"/>
          <p:cNvPicPr/>
          <p:nvPr/>
        </p:nvPicPr>
        <p:blipFill>
          <a:blip r:embed="rId2"/>
          <a:stretch/>
        </p:blipFill>
        <p:spPr>
          <a:xfrm>
            <a:off x="-136440" y="0"/>
            <a:ext cx="10803960" cy="6857640"/>
          </a:xfrm>
          <a:prstGeom prst="rect">
            <a:avLst/>
          </a:prstGeom>
          <a:noFill/>
          <a:ln w="0">
            <a:noFill/>
          </a:ln>
        </p:spPr>
      </p:pic>
      <p:sp>
        <p:nvSpPr>
          <p:cNvPr id="197"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198" name="TextBox 7"/>
          <p:cNvSpPr/>
          <p:nvPr/>
        </p:nvSpPr>
        <p:spPr>
          <a:xfrm>
            <a:off x="982800" y="805320"/>
            <a:ext cx="8976240" cy="4478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571680" indent="-571680" defTabSz="914400">
              <a:lnSpc>
                <a:spcPct val="100000"/>
              </a:lnSpc>
              <a:buClr>
                <a:srgbClr val="000000"/>
              </a:buClr>
              <a:buFont typeface="OpenSymbol"/>
              <a:buChar char="-"/>
            </a:pPr>
            <a:r>
              <a:rPr lang="ru-RU" sz="3600" b="1" u="none" strike="noStrike">
                <a:solidFill>
                  <a:schemeClr val="dk1"/>
                </a:solidFill>
                <a:uFillTx/>
                <a:latin typeface="Times New Roman"/>
              </a:rPr>
              <a:t>Война - это все приходящее, а музыка вечна!..</a:t>
            </a: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Calibri"/>
              </a:rPr>
              <a:t>1.</a:t>
            </a:r>
            <a:r>
              <a:rPr lang="ru-RU" sz="3600" b="0" u="sng" strike="noStrike">
                <a:solidFill>
                  <a:schemeClr val="dk1"/>
                </a:solidFill>
                <a:uFillTx/>
                <a:latin typeface="Calibri"/>
              </a:rPr>
              <a:t>В бой идут одни «старики».</a:t>
            </a: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Calibri"/>
              </a:rPr>
              <a:t>2. </a:t>
            </a:r>
            <a:r>
              <a:rPr lang="ru-RU" sz="3600" b="0" u="sng" strike="noStrike">
                <a:solidFill>
                  <a:schemeClr val="dk1"/>
                </a:solidFill>
                <a:uFillTx/>
                <a:latin typeface="Calibri"/>
              </a:rPr>
              <a:t>9 рота.</a:t>
            </a: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Calibri"/>
              </a:rPr>
              <a:t>3</a:t>
            </a:r>
            <a:r>
              <a:rPr lang="ru-RU" sz="3600" b="0" u="sng" strike="noStrike">
                <a:solidFill>
                  <a:schemeClr val="dk1"/>
                </a:solidFill>
                <a:uFillTx/>
                <a:latin typeface="Calibri"/>
              </a:rPr>
              <a:t>. Живые и мёртвые.</a:t>
            </a:r>
            <a:endParaRPr lang="ru-RU" sz="3600" b="0" u="none" strike="noStrike">
              <a:solidFill>
                <a:srgbClr val="000000"/>
              </a:solidFill>
              <a:uFillTx/>
              <a:latin typeface="Arial"/>
            </a:endParaRPr>
          </a:p>
        </p:txBody>
      </p:sp>
      <p:sp>
        <p:nvSpPr>
          <p:cNvPr id="199" name="TextBox 5"/>
          <p:cNvSpPr/>
          <p:nvPr/>
        </p:nvSpPr>
        <p:spPr>
          <a:xfrm>
            <a:off x="381960" y="983520"/>
            <a:ext cx="932112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a:t>
            </a:r>
            <a:endParaRPr lang="ru-RU" sz="2400" b="0" u="none" strike="noStrike">
              <a:solidFill>
                <a:srgbClr val="000000"/>
              </a:solidFill>
              <a:uFillTx/>
              <a:latin typeface="Arial"/>
            </a:endParaRPr>
          </a:p>
        </p:txBody>
      </p:sp>
      <p:sp>
        <p:nvSpPr>
          <p:cNvPr id="200"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201" name="Прямоугольник 12"/>
          <p:cNvSpPr/>
          <p:nvPr/>
        </p:nvSpPr>
        <p:spPr>
          <a:xfrm>
            <a:off x="505080" y="1901160"/>
            <a:ext cx="3918240" cy="861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202"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203" name="TextBox 8"/>
          <p:cNvSpPr/>
          <p:nvPr/>
        </p:nvSpPr>
        <p:spPr>
          <a:xfrm>
            <a:off x="406800" y="1694880"/>
            <a:ext cx="495468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204"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05" name="TextBox 17"/>
          <p:cNvSpPr/>
          <p:nvPr/>
        </p:nvSpPr>
        <p:spPr>
          <a:xfrm>
            <a:off x="1205640" y="2859120"/>
            <a:ext cx="83610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207"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208" name="Рисунок 3"/>
          <p:cNvPicPr/>
          <p:nvPr/>
        </p:nvPicPr>
        <p:blipFill>
          <a:blip r:embed="rId2"/>
          <a:stretch/>
        </p:blipFill>
        <p:spPr>
          <a:xfrm>
            <a:off x="1548360" y="0"/>
            <a:ext cx="9119160" cy="6857640"/>
          </a:xfrm>
          <a:prstGeom prst="rect">
            <a:avLst/>
          </a:prstGeom>
          <a:noFill/>
          <a:ln w="0">
            <a:noFill/>
          </a:ln>
        </p:spPr>
      </p:pic>
      <p:pic>
        <p:nvPicPr>
          <p:cNvPr id="209" name="Рисунок 4"/>
          <p:cNvPicPr/>
          <p:nvPr/>
        </p:nvPicPr>
        <p:blipFill>
          <a:blip r:embed="rId2"/>
          <a:stretch/>
        </p:blipFill>
        <p:spPr>
          <a:xfrm>
            <a:off x="-136440" y="0"/>
            <a:ext cx="10803960" cy="6857640"/>
          </a:xfrm>
          <a:prstGeom prst="rect">
            <a:avLst/>
          </a:prstGeom>
          <a:noFill/>
          <a:ln w="0">
            <a:noFill/>
          </a:ln>
        </p:spPr>
      </p:pic>
      <p:sp>
        <p:nvSpPr>
          <p:cNvPr id="210"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11" name="TextBox 7"/>
          <p:cNvSpPr/>
          <p:nvPr/>
        </p:nvSpPr>
        <p:spPr>
          <a:xfrm>
            <a:off x="982800" y="805320"/>
            <a:ext cx="8976240" cy="2284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Правильный ответ.</a:t>
            </a: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Calibri"/>
              </a:rPr>
              <a:t>      1.</a:t>
            </a:r>
            <a:r>
              <a:rPr lang="ru-RU" sz="3600" b="0" u="sng" strike="noStrike">
                <a:solidFill>
                  <a:schemeClr val="dk1"/>
                </a:solidFill>
                <a:uFillTx/>
                <a:latin typeface="Calibri"/>
              </a:rPr>
              <a:t>В бой идут одни «старики».</a:t>
            </a: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212"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213" name="Прямоугольник 12"/>
          <p:cNvSpPr/>
          <p:nvPr/>
        </p:nvSpPr>
        <p:spPr>
          <a:xfrm>
            <a:off x="3257280" y="2039760"/>
            <a:ext cx="3918240" cy="861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214"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215" name="TextBox 8"/>
          <p:cNvSpPr/>
          <p:nvPr/>
        </p:nvSpPr>
        <p:spPr>
          <a:xfrm>
            <a:off x="406800" y="1694880"/>
            <a:ext cx="495468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216"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17" name="TextBox 17"/>
          <p:cNvSpPr/>
          <p:nvPr/>
        </p:nvSpPr>
        <p:spPr>
          <a:xfrm>
            <a:off x="1260000" y="2830320"/>
            <a:ext cx="83610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pic>
        <p:nvPicPr>
          <p:cNvPr id="218" name="Рисунок 9"/>
          <p:cNvPicPr/>
          <p:nvPr/>
        </p:nvPicPr>
        <p:blipFill>
          <a:blip r:embed="rId3"/>
          <a:stretch/>
        </p:blipFill>
        <p:spPr>
          <a:xfrm>
            <a:off x="1425600" y="2620440"/>
            <a:ext cx="5695200" cy="367092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220"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221" name="Рисунок 3"/>
          <p:cNvPicPr/>
          <p:nvPr/>
        </p:nvPicPr>
        <p:blipFill>
          <a:blip r:embed="rId2"/>
          <a:stretch/>
        </p:blipFill>
        <p:spPr>
          <a:xfrm>
            <a:off x="1548360" y="0"/>
            <a:ext cx="9119160" cy="6857640"/>
          </a:xfrm>
          <a:prstGeom prst="rect">
            <a:avLst/>
          </a:prstGeom>
          <a:noFill/>
          <a:ln w="0">
            <a:noFill/>
          </a:ln>
        </p:spPr>
      </p:pic>
      <p:pic>
        <p:nvPicPr>
          <p:cNvPr id="222" name="Рисунок 4"/>
          <p:cNvPicPr/>
          <p:nvPr/>
        </p:nvPicPr>
        <p:blipFill>
          <a:blip r:embed="rId2"/>
          <a:stretch/>
        </p:blipFill>
        <p:spPr>
          <a:xfrm>
            <a:off x="-136440" y="0"/>
            <a:ext cx="10803960" cy="6857640"/>
          </a:xfrm>
          <a:prstGeom prst="rect">
            <a:avLst/>
          </a:prstGeom>
          <a:noFill/>
          <a:ln w="0">
            <a:noFill/>
          </a:ln>
        </p:spPr>
      </p:pic>
      <p:sp>
        <p:nvSpPr>
          <p:cNvPr id="223"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24" name="TextBox 7"/>
          <p:cNvSpPr/>
          <p:nvPr/>
        </p:nvSpPr>
        <p:spPr>
          <a:xfrm>
            <a:off x="952560" y="805320"/>
            <a:ext cx="897624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225"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226" name="Прямоугольник 12"/>
          <p:cNvSpPr/>
          <p:nvPr/>
        </p:nvSpPr>
        <p:spPr>
          <a:xfrm>
            <a:off x="505080" y="1901160"/>
            <a:ext cx="3918240" cy="861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227"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228" name="TextBox 8"/>
          <p:cNvSpPr/>
          <p:nvPr/>
        </p:nvSpPr>
        <p:spPr>
          <a:xfrm>
            <a:off x="406800" y="1694880"/>
            <a:ext cx="8027280" cy="3930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200" b="0" u="sng" strike="noStrike">
                <a:solidFill>
                  <a:schemeClr val="dk1"/>
                </a:solidFill>
                <a:uFillTx/>
                <a:latin typeface="Times New Roman"/>
              </a:rPr>
              <a:t>1.    </a:t>
            </a:r>
            <a:r>
              <a:rPr lang="ru-RU" sz="3600" b="0" u="sng" strike="noStrike">
                <a:solidFill>
                  <a:schemeClr val="dk1"/>
                </a:solidFill>
                <a:uFillTx/>
                <a:latin typeface="Times New Roman"/>
              </a:rPr>
              <a:t>Живые и мертвые</a:t>
            </a:r>
            <a:endParaRPr lang="ru-RU" sz="36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3200" b="0" u="sng" strike="noStrike">
                <a:solidFill>
                  <a:schemeClr val="dk1"/>
                </a:solidFill>
                <a:uFillTx/>
                <a:latin typeface="Times New Roman"/>
              </a:rPr>
              <a:t>2.    </a:t>
            </a:r>
            <a:r>
              <a:rPr lang="ru-RU" sz="3600" b="0" u="sng" strike="noStrike">
                <a:solidFill>
                  <a:schemeClr val="dk1"/>
                </a:solidFill>
                <a:uFillTx/>
                <a:latin typeface="Times New Roman"/>
              </a:rPr>
              <a:t>Баллада о солдате.</a:t>
            </a:r>
            <a:endParaRPr lang="ru-RU" sz="36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3600" b="0" u="sng" strike="noStrike">
                <a:solidFill>
                  <a:schemeClr val="dk1"/>
                </a:solidFill>
                <a:uFillTx/>
                <a:latin typeface="Times New Roman"/>
              </a:rPr>
              <a:t>3.   Повесть о настоящем человеке.</a:t>
            </a:r>
            <a:endParaRPr lang="ru-RU" sz="36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p:txBody>
      </p:sp>
      <p:sp>
        <p:nvSpPr>
          <p:cNvPr id="229"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30" name="TextBox 17"/>
          <p:cNvSpPr/>
          <p:nvPr/>
        </p:nvSpPr>
        <p:spPr>
          <a:xfrm>
            <a:off x="1260000" y="2830320"/>
            <a:ext cx="83610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31" name="Прямоугольник 5"/>
          <p:cNvSpPr/>
          <p:nvPr/>
        </p:nvSpPr>
        <p:spPr>
          <a:xfrm>
            <a:off x="406800" y="805320"/>
            <a:ext cx="932364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rgbClr val="444444"/>
                </a:solidFill>
                <a:uFillTx/>
                <a:latin typeface="Times New Roman"/>
                <a:ea typeface="Times New Roman"/>
              </a:rPr>
              <a:t>- С таким народом любую войну выиграем..</a:t>
            </a:r>
            <a:endParaRPr lang="ru-RU" sz="36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233"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234" name="Рисунок 3"/>
          <p:cNvPicPr/>
          <p:nvPr/>
        </p:nvPicPr>
        <p:blipFill>
          <a:blip r:embed="rId2"/>
          <a:stretch/>
        </p:blipFill>
        <p:spPr>
          <a:xfrm>
            <a:off x="1548360" y="0"/>
            <a:ext cx="9119160" cy="6857640"/>
          </a:xfrm>
          <a:prstGeom prst="rect">
            <a:avLst/>
          </a:prstGeom>
          <a:noFill/>
          <a:ln w="0">
            <a:noFill/>
          </a:ln>
        </p:spPr>
      </p:pic>
      <p:pic>
        <p:nvPicPr>
          <p:cNvPr id="235" name="Рисунок 4"/>
          <p:cNvPicPr/>
          <p:nvPr/>
        </p:nvPicPr>
        <p:blipFill>
          <a:blip r:embed="rId2"/>
          <a:stretch/>
        </p:blipFill>
        <p:spPr>
          <a:xfrm>
            <a:off x="27360" y="0"/>
            <a:ext cx="10769040" cy="6857640"/>
          </a:xfrm>
          <a:prstGeom prst="rect">
            <a:avLst/>
          </a:prstGeom>
          <a:noFill/>
          <a:ln w="0">
            <a:noFill/>
          </a:ln>
        </p:spPr>
      </p:pic>
      <p:sp>
        <p:nvSpPr>
          <p:cNvPr id="236"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37" name="TextBox 7"/>
          <p:cNvSpPr/>
          <p:nvPr/>
        </p:nvSpPr>
        <p:spPr>
          <a:xfrm>
            <a:off x="952560" y="805320"/>
            <a:ext cx="897624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238"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239" name="Прямоугольник 12"/>
          <p:cNvSpPr/>
          <p:nvPr/>
        </p:nvSpPr>
        <p:spPr>
          <a:xfrm>
            <a:off x="505080" y="1901160"/>
            <a:ext cx="3918240" cy="861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240"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241" name="TextBox 8"/>
          <p:cNvSpPr/>
          <p:nvPr/>
        </p:nvSpPr>
        <p:spPr>
          <a:xfrm>
            <a:off x="406800" y="1694880"/>
            <a:ext cx="8027280" cy="1369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sng" strike="noStrike">
                <a:solidFill>
                  <a:schemeClr val="dk1"/>
                </a:solidFill>
                <a:uFillTx/>
                <a:latin typeface="Times New Roman"/>
              </a:rPr>
              <a:t>    3.   Повесть о настоящем человеке.</a:t>
            </a:r>
            <a:endParaRPr lang="ru-RU" sz="36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p:txBody>
      </p:sp>
      <p:sp>
        <p:nvSpPr>
          <p:cNvPr id="242"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43" name="TextBox 17"/>
          <p:cNvSpPr/>
          <p:nvPr/>
        </p:nvSpPr>
        <p:spPr>
          <a:xfrm>
            <a:off x="1260000" y="2830320"/>
            <a:ext cx="83610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44" name="Прямоугольник 5"/>
          <p:cNvSpPr/>
          <p:nvPr/>
        </p:nvSpPr>
        <p:spPr>
          <a:xfrm>
            <a:off x="406800" y="805320"/>
            <a:ext cx="932364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pPr>
            <a:r>
              <a:rPr lang="ru-RU" sz="3600" b="1" u="none" strike="noStrike">
                <a:solidFill>
                  <a:schemeClr val="dk1"/>
                </a:solidFill>
                <a:uFillTx/>
                <a:latin typeface="Times New Roman"/>
                <a:ea typeface="Calibri"/>
              </a:rPr>
              <a:t>Правильный ответ.</a:t>
            </a:r>
            <a:endParaRPr lang="ru-RU" sz="3600" b="0" u="none" strike="noStrike">
              <a:solidFill>
                <a:srgbClr val="000000"/>
              </a:solidFill>
              <a:uFillTx/>
              <a:latin typeface="Arial"/>
            </a:endParaRPr>
          </a:p>
        </p:txBody>
      </p:sp>
      <p:pic>
        <p:nvPicPr>
          <p:cNvPr id="245" name="Рисунок 9"/>
          <p:cNvPicPr/>
          <p:nvPr/>
        </p:nvPicPr>
        <p:blipFill>
          <a:blip r:embed="rId3"/>
          <a:stretch/>
        </p:blipFill>
        <p:spPr>
          <a:xfrm>
            <a:off x="3642480" y="2329920"/>
            <a:ext cx="5774040" cy="370512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247"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248" name="Рисунок 3"/>
          <p:cNvPicPr/>
          <p:nvPr/>
        </p:nvPicPr>
        <p:blipFill>
          <a:blip r:embed="rId2"/>
          <a:stretch/>
        </p:blipFill>
        <p:spPr>
          <a:xfrm>
            <a:off x="1548360" y="0"/>
            <a:ext cx="9119160" cy="6857640"/>
          </a:xfrm>
          <a:prstGeom prst="rect">
            <a:avLst/>
          </a:prstGeom>
          <a:noFill/>
          <a:ln w="0">
            <a:noFill/>
          </a:ln>
        </p:spPr>
      </p:pic>
      <p:pic>
        <p:nvPicPr>
          <p:cNvPr id="249" name="Рисунок 4"/>
          <p:cNvPicPr/>
          <p:nvPr/>
        </p:nvPicPr>
        <p:blipFill>
          <a:blip r:embed="rId2"/>
          <a:stretch/>
        </p:blipFill>
        <p:spPr>
          <a:xfrm>
            <a:off x="7560" y="0"/>
            <a:ext cx="10769040" cy="6857640"/>
          </a:xfrm>
          <a:prstGeom prst="rect">
            <a:avLst/>
          </a:prstGeom>
          <a:noFill/>
          <a:ln w="0">
            <a:noFill/>
          </a:ln>
        </p:spPr>
      </p:pic>
      <p:sp>
        <p:nvSpPr>
          <p:cNvPr id="250"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51" name="TextBox 7"/>
          <p:cNvSpPr/>
          <p:nvPr/>
        </p:nvSpPr>
        <p:spPr>
          <a:xfrm>
            <a:off x="-542160" y="763920"/>
            <a:ext cx="897624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252"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253" name="Прямоугольник 12"/>
          <p:cNvSpPr/>
          <p:nvPr/>
        </p:nvSpPr>
        <p:spPr>
          <a:xfrm>
            <a:off x="505080" y="1901160"/>
            <a:ext cx="3918240" cy="861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254"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255" name="TextBox 8"/>
          <p:cNvSpPr/>
          <p:nvPr/>
        </p:nvSpPr>
        <p:spPr>
          <a:xfrm>
            <a:off x="406800" y="1694880"/>
            <a:ext cx="8027280" cy="1369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sng" strike="noStrike">
                <a:solidFill>
                  <a:schemeClr val="dk1"/>
                </a:solidFill>
                <a:uFillTx/>
                <a:latin typeface="Times New Roman"/>
              </a:rPr>
              <a:t>   </a:t>
            </a:r>
            <a:endParaRPr lang="ru-RU" sz="36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p:txBody>
      </p:sp>
      <p:sp>
        <p:nvSpPr>
          <p:cNvPr id="256"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57" name="TextBox 17"/>
          <p:cNvSpPr/>
          <p:nvPr/>
        </p:nvSpPr>
        <p:spPr>
          <a:xfrm>
            <a:off x="1260000" y="2830320"/>
            <a:ext cx="83610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58" name="Прямоугольник 14"/>
          <p:cNvSpPr/>
          <p:nvPr/>
        </p:nvSpPr>
        <p:spPr>
          <a:xfrm>
            <a:off x="641520" y="683640"/>
            <a:ext cx="9521280" cy="1850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rgbClr val="444444"/>
                </a:solidFill>
                <a:uFillTx/>
                <a:latin typeface="Times New Roman"/>
                <a:ea typeface="Times New Roman"/>
              </a:rPr>
              <a:t>- Папа, а за форму спасибо кому говорить?</a:t>
            </a:r>
            <a:endParaRPr lang="ru-RU" sz="3600" b="0" u="none" strike="noStrike">
              <a:solidFill>
                <a:srgbClr val="000000"/>
              </a:solidFill>
              <a:uFillTx/>
              <a:latin typeface="Arial"/>
            </a:endParaRPr>
          </a:p>
          <a:p>
            <a:pPr defTabSz="914400">
              <a:lnSpc>
                <a:spcPct val="107000"/>
              </a:lnSpc>
            </a:pPr>
            <a:r>
              <a:rPr lang="ru-RU" sz="3600" b="1" u="none" strike="noStrike">
                <a:solidFill>
                  <a:srgbClr val="444444"/>
                </a:solidFill>
                <a:uFillTx/>
                <a:latin typeface="Times New Roman"/>
                <a:ea typeface="Times New Roman"/>
              </a:rPr>
              <a:t>- На войне сынок, надо еще успеть сказать спасибо...</a:t>
            </a:r>
            <a:endParaRPr lang="ru-RU" sz="3600" b="0" u="none" strike="noStrike">
              <a:solidFill>
                <a:srgbClr val="000000"/>
              </a:solidFill>
              <a:uFillTx/>
              <a:latin typeface="Arial"/>
            </a:endParaRPr>
          </a:p>
        </p:txBody>
      </p:sp>
      <p:sp>
        <p:nvSpPr>
          <p:cNvPr id="259" name="Прямоугольник 16"/>
          <p:cNvSpPr/>
          <p:nvPr/>
        </p:nvSpPr>
        <p:spPr>
          <a:xfrm>
            <a:off x="2773080" y="2387160"/>
            <a:ext cx="5534280" cy="3429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343080" indent="-343080" defTabSz="914400">
              <a:lnSpc>
                <a:spcPct val="107000"/>
              </a:lnSpc>
              <a:spcAft>
                <a:spcPts val="799"/>
              </a:spcAft>
              <a:buClr>
                <a:srgbClr val="333333"/>
              </a:buClr>
              <a:buFont typeface="OpenSymbol"/>
              <a:buAutoNum type="arabicPeriod"/>
            </a:pPr>
            <a:r>
              <a:rPr lang="ru-RU" sz="3600" b="0" u="none" strike="noStrike">
                <a:solidFill>
                  <a:srgbClr val="333333"/>
                </a:solidFill>
                <a:uFillTx/>
                <a:latin typeface="Times New Roman"/>
                <a:ea typeface="Times New Roman"/>
              </a:rPr>
              <a:t>Солдатик.</a:t>
            </a:r>
            <a:endParaRPr lang="ru-RU" sz="3600" b="0" u="none" strike="noStrike">
              <a:solidFill>
                <a:srgbClr val="000000"/>
              </a:solidFill>
              <a:uFillTx/>
              <a:latin typeface="Arial"/>
            </a:endParaRPr>
          </a:p>
          <a:p>
            <a:pPr defTabSz="914400">
              <a:lnSpc>
                <a:spcPct val="107000"/>
              </a:lnSpc>
              <a:spcAft>
                <a:spcPts val="799"/>
              </a:spcAft>
            </a:pPr>
            <a:endParaRPr lang="ru-RU" sz="3600" b="0" u="none" strike="noStrike">
              <a:solidFill>
                <a:srgbClr val="000000"/>
              </a:solidFill>
              <a:uFillTx/>
              <a:latin typeface="Arial"/>
            </a:endParaRPr>
          </a:p>
          <a:p>
            <a:pPr marL="343080" indent="-343080" defTabSz="914400">
              <a:lnSpc>
                <a:spcPct val="107000"/>
              </a:lnSpc>
              <a:spcAft>
                <a:spcPts val="799"/>
              </a:spcAft>
              <a:buClr>
                <a:srgbClr val="000000"/>
              </a:buClr>
              <a:buFont typeface="OpenSymbol"/>
              <a:buAutoNum type="arabicPeriod"/>
            </a:pPr>
            <a:r>
              <a:rPr lang="ru-RU" sz="3600" b="0" u="none" strike="noStrike">
                <a:solidFill>
                  <a:schemeClr val="dk1"/>
                </a:solidFill>
                <a:uFillTx/>
                <a:latin typeface="Times New Roman"/>
                <a:ea typeface="Calibri"/>
              </a:rPr>
              <a:t>Сын полка</a:t>
            </a:r>
            <a:endParaRPr lang="ru-RU" sz="3600" b="0" u="none" strike="noStrike">
              <a:solidFill>
                <a:srgbClr val="000000"/>
              </a:solidFill>
              <a:uFillTx/>
              <a:latin typeface="Arial"/>
            </a:endParaRPr>
          </a:p>
          <a:p>
            <a:pPr defTabSz="914400">
              <a:lnSpc>
                <a:spcPct val="107000"/>
              </a:lnSpc>
              <a:spcAft>
                <a:spcPts val="799"/>
              </a:spcAft>
            </a:pPr>
            <a:endParaRPr lang="ru-RU" sz="3600" b="0" u="none" strike="noStrike">
              <a:solidFill>
                <a:srgbClr val="000000"/>
              </a:solidFill>
              <a:uFillTx/>
              <a:latin typeface="Arial"/>
            </a:endParaRPr>
          </a:p>
          <a:p>
            <a:pPr marL="343080" indent="-343080" defTabSz="914400">
              <a:lnSpc>
                <a:spcPct val="107000"/>
              </a:lnSpc>
              <a:spcAft>
                <a:spcPts val="799"/>
              </a:spcAft>
              <a:buClr>
                <a:srgbClr val="000000"/>
              </a:buClr>
              <a:buFont typeface="OpenSymbol"/>
              <a:buAutoNum type="arabicPeriod"/>
            </a:pPr>
            <a:r>
              <a:rPr lang="ru-RU" sz="3600" b="0" u="none" strike="noStrike">
                <a:solidFill>
                  <a:schemeClr val="dk1"/>
                </a:solidFill>
                <a:uFillTx/>
                <a:latin typeface="Times New Roman"/>
                <a:ea typeface="Calibri"/>
              </a:rPr>
              <a:t>Сестрёнка.</a:t>
            </a:r>
            <a:endParaRPr lang="ru-RU" sz="36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261"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262" name="Рисунок 3"/>
          <p:cNvPicPr/>
          <p:nvPr/>
        </p:nvPicPr>
        <p:blipFill>
          <a:blip r:embed="rId2"/>
          <a:stretch/>
        </p:blipFill>
        <p:spPr>
          <a:xfrm>
            <a:off x="1548360" y="0"/>
            <a:ext cx="9119160" cy="6857640"/>
          </a:xfrm>
          <a:prstGeom prst="rect">
            <a:avLst/>
          </a:prstGeom>
          <a:noFill/>
          <a:ln w="0">
            <a:noFill/>
          </a:ln>
        </p:spPr>
      </p:pic>
      <p:pic>
        <p:nvPicPr>
          <p:cNvPr id="263" name="Рисунок 4"/>
          <p:cNvPicPr/>
          <p:nvPr/>
        </p:nvPicPr>
        <p:blipFill>
          <a:blip r:embed="rId2"/>
          <a:stretch/>
        </p:blipFill>
        <p:spPr>
          <a:xfrm>
            <a:off x="7560" y="0"/>
            <a:ext cx="10769040" cy="6857640"/>
          </a:xfrm>
          <a:prstGeom prst="rect">
            <a:avLst/>
          </a:prstGeom>
          <a:noFill/>
          <a:ln w="0">
            <a:noFill/>
          </a:ln>
        </p:spPr>
      </p:pic>
      <p:sp>
        <p:nvSpPr>
          <p:cNvPr id="264"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65" name="TextBox 7"/>
          <p:cNvSpPr/>
          <p:nvPr/>
        </p:nvSpPr>
        <p:spPr>
          <a:xfrm>
            <a:off x="-542160" y="763920"/>
            <a:ext cx="897624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266"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267" name="Прямоугольник 12"/>
          <p:cNvSpPr/>
          <p:nvPr/>
        </p:nvSpPr>
        <p:spPr>
          <a:xfrm>
            <a:off x="505080" y="1901160"/>
            <a:ext cx="3918240" cy="861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268"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269" name="TextBox 8"/>
          <p:cNvSpPr/>
          <p:nvPr/>
        </p:nvSpPr>
        <p:spPr>
          <a:xfrm>
            <a:off x="406800" y="1175400"/>
            <a:ext cx="8027280" cy="1369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sng" strike="noStrike">
                <a:solidFill>
                  <a:schemeClr val="dk1"/>
                </a:solidFill>
                <a:uFillTx/>
                <a:latin typeface="Times New Roman"/>
              </a:rPr>
              <a:t>   </a:t>
            </a:r>
            <a:endParaRPr lang="ru-RU" sz="36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p:txBody>
      </p:sp>
      <p:sp>
        <p:nvSpPr>
          <p:cNvPr id="270"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71" name="TextBox 17"/>
          <p:cNvSpPr/>
          <p:nvPr/>
        </p:nvSpPr>
        <p:spPr>
          <a:xfrm>
            <a:off x="1260000" y="2830320"/>
            <a:ext cx="83610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72"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Правильный ответ.</a:t>
            </a:r>
            <a:endParaRPr lang="ru-RU" sz="3600" b="0" u="none" strike="noStrike">
              <a:solidFill>
                <a:srgbClr val="000000"/>
              </a:solidFill>
              <a:uFillTx/>
              <a:latin typeface="Arial"/>
            </a:endParaRPr>
          </a:p>
        </p:txBody>
      </p:sp>
      <p:sp>
        <p:nvSpPr>
          <p:cNvPr id="273" name="Прямоугольник 16"/>
          <p:cNvSpPr/>
          <p:nvPr/>
        </p:nvSpPr>
        <p:spPr>
          <a:xfrm>
            <a:off x="5276880" y="2387160"/>
            <a:ext cx="3030480" cy="1364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343080" indent="-343080" defTabSz="914400">
              <a:lnSpc>
                <a:spcPct val="107000"/>
              </a:lnSpc>
              <a:spcAft>
                <a:spcPts val="799"/>
              </a:spcAft>
              <a:buClr>
                <a:srgbClr val="333333"/>
              </a:buClr>
              <a:buFont typeface="OpenSymbol"/>
              <a:buAutoNum type="arabicPeriod"/>
            </a:pPr>
            <a:r>
              <a:rPr lang="ru-RU" sz="3600" b="0" u="sng" strike="noStrike">
                <a:solidFill>
                  <a:srgbClr val="333333"/>
                </a:solidFill>
                <a:uFillTx/>
                <a:latin typeface="Times New Roman"/>
                <a:ea typeface="Times New Roman"/>
              </a:rPr>
              <a:t>Солдатик.</a:t>
            </a:r>
            <a:endParaRPr lang="ru-RU" sz="3600" b="0" u="none" strike="noStrike">
              <a:solidFill>
                <a:srgbClr val="000000"/>
              </a:solidFill>
              <a:uFillTx/>
              <a:latin typeface="Arial"/>
            </a:endParaRPr>
          </a:p>
          <a:p>
            <a:pPr defTabSz="914400">
              <a:lnSpc>
                <a:spcPct val="107000"/>
              </a:lnSpc>
              <a:spcAft>
                <a:spcPts val="799"/>
              </a:spcAft>
            </a:pPr>
            <a:endParaRPr lang="ru-RU" sz="3600" b="0" u="none" strike="noStrike">
              <a:solidFill>
                <a:srgbClr val="000000"/>
              </a:solidFill>
              <a:uFillTx/>
              <a:latin typeface="Arial"/>
            </a:endParaRPr>
          </a:p>
        </p:txBody>
      </p:sp>
      <p:pic>
        <p:nvPicPr>
          <p:cNvPr id="274" name="Рисунок 5"/>
          <p:cNvPicPr/>
          <p:nvPr/>
        </p:nvPicPr>
        <p:blipFill>
          <a:blip r:embed="rId3"/>
          <a:stretch/>
        </p:blipFill>
        <p:spPr>
          <a:xfrm>
            <a:off x="532440" y="1600920"/>
            <a:ext cx="3697920" cy="474516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74"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75" name="Рисунок 3"/>
          <p:cNvPicPr/>
          <p:nvPr/>
        </p:nvPicPr>
        <p:blipFill>
          <a:blip r:embed="rId2"/>
          <a:stretch/>
        </p:blipFill>
        <p:spPr>
          <a:xfrm>
            <a:off x="1548360" y="0"/>
            <a:ext cx="9119160" cy="6857640"/>
          </a:xfrm>
          <a:prstGeom prst="rect">
            <a:avLst/>
          </a:prstGeom>
          <a:noFill/>
          <a:ln w="0">
            <a:noFill/>
          </a:ln>
        </p:spPr>
      </p:pic>
      <p:pic>
        <p:nvPicPr>
          <p:cNvPr id="76" name="Рисунок 4"/>
          <p:cNvPicPr/>
          <p:nvPr/>
        </p:nvPicPr>
        <p:blipFill>
          <a:blip r:embed="rId2"/>
          <a:stretch/>
        </p:blipFill>
        <p:spPr>
          <a:xfrm>
            <a:off x="136440" y="0"/>
            <a:ext cx="10342440" cy="6857640"/>
          </a:xfrm>
          <a:prstGeom prst="rect">
            <a:avLst/>
          </a:prstGeom>
          <a:noFill/>
          <a:ln w="0">
            <a:noFill/>
          </a:ln>
        </p:spPr>
      </p:pic>
      <p:sp>
        <p:nvSpPr>
          <p:cNvPr id="77" name="TextBox 6"/>
          <p:cNvSpPr/>
          <p:nvPr/>
        </p:nvSpPr>
        <p:spPr>
          <a:xfrm>
            <a:off x="3043440" y="1446840"/>
            <a:ext cx="38073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4000" b="0" i="1" u="none" strike="noStrike">
                <a:solidFill>
                  <a:schemeClr val="dk1"/>
                </a:solidFill>
                <a:uFillTx/>
                <a:latin typeface="Times New Roman"/>
              </a:rPr>
              <a:t>       </a:t>
            </a:r>
            <a:r>
              <a:rPr lang="ru-RU" sz="3600" b="1" u="sng" strike="noStrike">
                <a:solidFill>
                  <a:schemeClr val="dk1"/>
                </a:solidFill>
                <a:uFillTx/>
                <a:latin typeface="Times New Roman"/>
              </a:rPr>
              <a:t>1. Раунд</a:t>
            </a: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8" name="TextBox 7"/>
          <p:cNvSpPr/>
          <p:nvPr/>
        </p:nvSpPr>
        <p:spPr>
          <a:xfrm>
            <a:off x="3043440" y="2893320"/>
            <a:ext cx="5555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sng" strike="noStrike">
                <a:solidFill>
                  <a:schemeClr val="dk1"/>
                </a:solidFill>
                <a:uFillTx/>
                <a:latin typeface="Times New Roman"/>
              </a:rPr>
              <a:t>Памятники Победы.</a:t>
            </a:r>
            <a:endParaRPr lang="ru-RU" sz="36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276"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277" name="Рисунок 3"/>
          <p:cNvPicPr/>
          <p:nvPr/>
        </p:nvPicPr>
        <p:blipFill>
          <a:blip r:embed="rId2"/>
          <a:stretch/>
        </p:blipFill>
        <p:spPr>
          <a:xfrm>
            <a:off x="1548360" y="0"/>
            <a:ext cx="9119160" cy="6857640"/>
          </a:xfrm>
          <a:prstGeom prst="rect">
            <a:avLst/>
          </a:prstGeom>
          <a:noFill/>
          <a:ln w="0">
            <a:noFill/>
          </a:ln>
        </p:spPr>
      </p:pic>
      <p:pic>
        <p:nvPicPr>
          <p:cNvPr id="278" name="Рисунок 4"/>
          <p:cNvPicPr/>
          <p:nvPr/>
        </p:nvPicPr>
        <p:blipFill>
          <a:blip r:embed="rId2"/>
          <a:stretch/>
        </p:blipFill>
        <p:spPr>
          <a:xfrm>
            <a:off x="7560" y="0"/>
            <a:ext cx="10769040" cy="6857640"/>
          </a:xfrm>
          <a:prstGeom prst="rect">
            <a:avLst/>
          </a:prstGeom>
          <a:noFill/>
          <a:ln w="0">
            <a:noFill/>
          </a:ln>
        </p:spPr>
      </p:pic>
      <p:sp>
        <p:nvSpPr>
          <p:cNvPr id="279"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80"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281" name="Прямоугольник 12"/>
          <p:cNvSpPr/>
          <p:nvPr/>
        </p:nvSpPr>
        <p:spPr>
          <a:xfrm>
            <a:off x="505080" y="1901160"/>
            <a:ext cx="3918240" cy="861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282"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283" name="TextBox 8"/>
          <p:cNvSpPr/>
          <p:nvPr/>
        </p:nvSpPr>
        <p:spPr>
          <a:xfrm>
            <a:off x="1116360" y="1298160"/>
            <a:ext cx="8027280" cy="5027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none" strike="noStrike">
                <a:solidFill>
                  <a:schemeClr val="dk1"/>
                </a:solidFill>
                <a:uFillTx/>
                <a:latin typeface="Times New Roman"/>
              </a:rPr>
              <a:t>       </a:t>
            </a: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Times New Roman"/>
              </a:rPr>
              <a:t>         1.Служили два товарища.</a:t>
            </a: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Times New Roman"/>
              </a:rPr>
              <a:t>     </a:t>
            </a: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Times New Roman"/>
              </a:rPr>
              <a:t>          2. В огне брода нет.</a:t>
            </a: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Times New Roman"/>
              </a:rPr>
              <a:t>      </a:t>
            </a: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Times New Roman"/>
              </a:rPr>
              <a:t>           3. Офицеры.</a:t>
            </a:r>
            <a:endParaRPr lang="ru-RU" sz="3600" b="0" u="none" strike="noStrike">
              <a:solidFill>
                <a:srgbClr val="000000"/>
              </a:solidFill>
              <a:uFillTx/>
              <a:latin typeface="Arial"/>
            </a:endParaRPr>
          </a:p>
        </p:txBody>
      </p:sp>
      <p:sp>
        <p:nvSpPr>
          <p:cNvPr id="284"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85" name="TextBox 17"/>
          <p:cNvSpPr/>
          <p:nvPr/>
        </p:nvSpPr>
        <p:spPr>
          <a:xfrm>
            <a:off x="1260000" y="2830320"/>
            <a:ext cx="83610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86"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287" name="Прямоугольник 9"/>
          <p:cNvSpPr/>
          <p:nvPr/>
        </p:nvSpPr>
        <p:spPr>
          <a:xfrm>
            <a:off x="641520" y="573120"/>
            <a:ext cx="962136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r>
              <a:rPr lang="ru-RU" sz="3600" b="1" u="none" strike="noStrike">
                <a:solidFill>
                  <a:schemeClr val="dk1"/>
                </a:solidFill>
                <a:uFillTx/>
                <a:latin typeface="Times New Roman"/>
                <a:ea typeface="Calibri"/>
              </a:rPr>
              <a:t>«Есть такая профессия - Родину защищать»</a:t>
            </a:r>
            <a:endParaRPr lang="ru-RU" sz="36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289"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290" name="Рисунок 3"/>
          <p:cNvPicPr/>
          <p:nvPr/>
        </p:nvPicPr>
        <p:blipFill>
          <a:blip r:embed="rId2"/>
          <a:stretch/>
        </p:blipFill>
        <p:spPr>
          <a:xfrm>
            <a:off x="1548360" y="0"/>
            <a:ext cx="9119160" cy="6857640"/>
          </a:xfrm>
          <a:prstGeom prst="rect">
            <a:avLst/>
          </a:prstGeom>
          <a:noFill/>
          <a:ln w="0">
            <a:noFill/>
          </a:ln>
        </p:spPr>
      </p:pic>
      <p:pic>
        <p:nvPicPr>
          <p:cNvPr id="291" name="Рисунок 4"/>
          <p:cNvPicPr/>
          <p:nvPr/>
        </p:nvPicPr>
        <p:blipFill>
          <a:blip r:embed="rId2"/>
          <a:stretch/>
        </p:blipFill>
        <p:spPr>
          <a:xfrm>
            <a:off x="7560" y="0"/>
            <a:ext cx="10769040" cy="6857640"/>
          </a:xfrm>
          <a:prstGeom prst="rect">
            <a:avLst/>
          </a:prstGeom>
          <a:noFill/>
          <a:ln w="0">
            <a:noFill/>
          </a:ln>
        </p:spPr>
      </p:pic>
      <p:sp>
        <p:nvSpPr>
          <p:cNvPr id="292"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93"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294" name="Прямоугольник 12"/>
          <p:cNvSpPr/>
          <p:nvPr/>
        </p:nvSpPr>
        <p:spPr>
          <a:xfrm>
            <a:off x="505080" y="1901160"/>
            <a:ext cx="3918240" cy="861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endParaRPr lang="ru-RU" sz="24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295"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296" name="TextBox 8"/>
          <p:cNvSpPr/>
          <p:nvPr/>
        </p:nvSpPr>
        <p:spPr>
          <a:xfrm>
            <a:off x="1116360" y="1298160"/>
            <a:ext cx="80272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none" strike="noStrike">
                <a:solidFill>
                  <a:schemeClr val="dk1"/>
                </a:solidFill>
                <a:uFillTx/>
                <a:latin typeface="Times New Roman"/>
              </a:rPr>
              <a:t>                          3. </a:t>
            </a:r>
            <a:r>
              <a:rPr lang="ru-RU" sz="3600" b="0" u="sng" strike="noStrike">
                <a:solidFill>
                  <a:schemeClr val="dk1"/>
                </a:solidFill>
                <a:uFillTx/>
                <a:latin typeface="Times New Roman"/>
              </a:rPr>
              <a:t>Офицеры.</a:t>
            </a:r>
            <a:endParaRPr lang="ru-RU" sz="3600" b="0" u="none" strike="noStrike">
              <a:solidFill>
                <a:srgbClr val="000000"/>
              </a:solidFill>
              <a:uFillTx/>
              <a:latin typeface="Arial"/>
            </a:endParaRPr>
          </a:p>
        </p:txBody>
      </p:sp>
      <p:sp>
        <p:nvSpPr>
          <p:cNvPr id="297"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98" name="TextBox 17"/>
          <p:cNvSpPr/>
          <p:nvPr/>
        </p:nvSpPr>
        <p:spPr>
          <a:xfrm>
            <a:off x="1260000" y="2830320"/>
            <a:ext cx="83610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299"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300" name="Прямоугольник 9"/>
          <p:cNvSpPr/>
          <p:nvPr/>
        </p:nvSpPr>
        <p:spPr>
          <a:xfrm>
            <a:off x="641520" y="573120"/>
            <a:ext cx="96213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ea typeface="Calibri"/>
              </a:rPr>
              <a:t>                           Правильный ответ.</a:t>
            </a:r>
            <a:endParaRPr lang="ru-RU" sz="3600" b="0" u="none" strike="noStrike">
              <a:solidFill>
                <a:srgbClr val="000000"/>
              </a:solidFill>
              <a:uFillTx/>
              <a:latin typeface="Arial"/>
            </a:endParaRPr>
          </a:p>
        </p:txBody>
      </p:sp>
      <p:pic>
        <p:nvPicPr>
          <p:cNvPr id="301" name="Рисунок 5"/>
          <p:cNvPicPr/>
          <p:nvPr/>
        </p:nvPicPr>
        <p:blipFill>
          <a:blip r:embed="rId3"/>
          <a:stretch/>
        </p:blipFill>
        <p:spPr>
          <a:xfrm>
            <a:off x="3708360" y="2498400"/>
            <a:ext cx="6342120" cy="392220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303"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304" name="Рисунок 3"/>
          <p:cNvPicPr/>
          <p:nvPr/>
        </p:nvPicPr>
        <p:blipFill>
          <a:blip r:embed="rId2"/>
          <a:stretch/>
        </p:blipFill>
        <p:spPr>
          <a:xfrm>
            <a:off x="1548360" y="0"/>
            <a:ext cx="9119160" cy="6857640"/>
          </a:xfrm>
          <a:prstGeom prst="rect">
            <a:avLst/>
          </a:prstGeom>
          <a:noFill/>
          <a:ln w="0">
            <a:noFill/>
          </a:ln>
        </p:spPr>
      </p:pic>
      <p:pic>
        <p:nvPicPr>
          <p:cNvPr id="305" name="Рисунок 4"/>
          <p:cNvPicPr/>
          <p:nvPr/>
        </p:nvPicPr>
        <p:blipFill>
          <a:blip r:embed="rId2"/>
          <a:stretch/>
        </p:blipFill>
        <p:spPr>
          <a:xfrm>
            <a:off x="0" y="0"/>
            <a:ext cx="10769040" cy="6857640"/>
          </a:xfrm>
          <a:prstGeom prst="rect">
            <a:avLst/>
          </a:prstGeom>
          <a:noFill/>
          <a:ln w="0">
            <a:noFill/>
          </a:ln>
        </p:spPr>
      </p:pic>
      <p:sp>
        <p:nvSpPr>
          <p:cNvPr id="306"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07"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308"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r>
              <a:rPr lang="ru-RU" sz="3600" b="1" i="1" u="sng" strike="noStrike">
                <a:solidFill>
                  <a:srgbClr val="000000"/>
                </a:solidFill>
                <a:uFillTx/>
                <a:latin typeface="Times New Roman"/>
                <a:ea typeface="Calibri"/>
              </a:rPr>
              <a:t>Песня в военной шинели.</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309"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310"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11" name="TextBox 17"/>
          <p:cNvSpPr/>
          <p:nvPr/>
        </p:nvSpPr>
        <p:spPr>
          <a:xfrm>
            <a:off x="1182960" y="2542320"/>
            <a:ext cx="83610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12"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313"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314" name="TextBox 7"/>
          <p:cNvSpPr/>
          <p:nvPr/>
        </p:nvSpPr>
        <p:spPr>
          <a:xfrm>
            <a:off x="4511520" y="1173240"/>
            <a:ext cx="1517760" cy="6382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3600" b="1" u="sng" strike="noStrike">
                <a:solidFill>
                  <a:schemeClr val="dk1"/>
                </a:solidFill>
                <a:uFillTx/>
                <a:latin typeface="Times New Roman"/>
              </a:rPr>
              <a:t>3. Тур.</a:t>
            </a:r>
            <a:endParaRPr lang="ru-RU" sz="36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316"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317" name="Рисунок 3"/>
          <p:cNvPicPr/>
          <p:nvPr/>
        </p:nvPicPr>
        <p:blipFill>
          <a:blip r:embed="rId2"/>
          <a:stretch/>
        </p:blipFill>
        <p:spPr>
          <a:xfrm>
            <a:off x="1548360" y="0"/>
            <a:ext cx="9119160" cy="6857640"/>
          </a:xfrm>
          <a:prstGeom prst="rect">
            <a:avLst/>
          </a:prstGeom>
          <a:noFill/>
          <a:ln w="0">
            <a:noFill/>
          </a:ln>
        </p:spPr>
      </p:pic>
      <p:pic>
        <p:nvPicPr>
          <p:cNvPr id="318" name="Рисунок 4"/>
          <p:cNvPicPr/>
          <p:nvPr/>
        </p:nvPicPr>
        <p:blipFill>
          <a:blip r:embed="rId2"/>
          <a:stretch/>
        </p:blipFill>
        <p:spPr>
          <a:xfrm>
            <a:off x="0" y="-79920"/>
            <a:ext cx="10769040" cy="6857640"/>
          </a:xfrm>
          <a:prstGeom prst="rect">
            <a:avLst/>
          </a:prstGeom>
          <a:noFill/>
          <a:ln w="0">
            <a:noFill/>
          </a:ln>
        </p:spPr>
      </p:pic>
      <p:sp>
        <p:nvSpPr>
          <p:cNvPr id="319"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20"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321"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322"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323"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24"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325"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326" name="TextBox 5"/>
          <p:cNvSpPr/>
          <p:nvPr/>
        </p:nvSpPr>
        <p:spPr>
          <a:xfrm>
            <a:off x="887040" y="573120"/>
            <a:ext cx="9163440" cy="3930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Одна из самых первых лирических песен военных лет, "родилась" совершенно случайно. Текстом песни стало написанное в ноябре 1941 года стихотворение поэта и журналиста Алексея Суркова, которое он посвятил жене Софье Антоновне в своем письме к ней. В феврале 1942 года композитор Константин Листов, назначенный старшим музыкальным консультантом Главного политического управления Военно-Морского Флота, пришел в фронтовую редакцию и стал просить "что-нибудь, на что можно написать песню". "Что-нибудь" не оказалось. И тут Алексей Сурков, на счастье, вспомнил о стихах, написанных домой, разыскал их в блокноте и, переписав их начисто, отдал Листову, будучи абсолютно уверенным, что песня из этого абсолютно лирического стихотворения не выйдет." Через неделю Константин Листов исполнял эту песню в редакции газеты, оставив репортерам нотные записи. А уже сотрудники газеты представили песню "Комсомольской правде", где она была принята безоговорочно и напечатана 25 марта 1942 года. Оттуда она и пошла в народ, на фронт, в тыл, полюбилась многим не только в СССР, но и за рубежом, в войсках союзников.</a:t>
            </a:r>
            <a:endParaRPr lang="ru-RU" sz="1800" b="0" u="none" strike="noStrike">
              <a:solidFill>
                <a:srgbClr val="000000"/>
              </a:solidFill>
              <a:uFillTx/>
              <a:latin typeface="Arial"/>
            </a:endParaRPr>
          </a:p>
        </p:txBody>
      </p:sp>
      <p:sp>
        <p:nvSpPr>
          <p:cNvPr id="327" name="TextBox 8"/>
          <p:cNvSpPr/>
          <p:nvPr/>
        </p:nvSpPr>
        <p:spPr>
          <a:xfrm>
            <a:off x="3356280" y="4137120"/>
            <a:ext cx="6278760" cy="1857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1. </a:t>
            </a:r>
            <a:r>
              <a:rPr lang="ru-RU" sz="2400" b="1" u="sng" strike="noStrike">
                <a:solidFill>
                  <a:schemeClr val="dk1"/>
                </a:solidFill>
                <a:uFillTx/>
                <a:latin typeface="Times New Roman"/>
              </a:rPr>
              <a:t>«В землянке»</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marL="457200" indent="-457200" defTabSz="914400">
              <a:lnSpc>
                <a:spcPct val="100000"/>
              </a:lnSpc>
              <a:buClr>
                <a:srgbClr val="000000"/>
              </a:buClr>
              <a:buFont typeface="OpenSymbol"/>
              <a:buAutoNum type="arabicPeriod" startAt="2"/>
            </a:pPr>
            <a:r>
              <a:rPr lang="ru-RU" sz="2400" b="1" u="sng" strike="noStrike">
                <a:solidFill>
                  <a:schemeClr val="dk1"/>
                </a:solidFill>
                <a:uFillTx/>
                <a:latin typeface="Times New Roman"/>
              </a:rPr>
              <a:t>«Лизавета»</a:t>
            </a:r>
            <a:endParaRPr lang="ru-RU" sz="2400" b="0" u="none" strike="noStrike">
              <a:solidFill>
                <a:srgbClr val="000000"/>
              </a:solidFill>
              <a:uFillTx/>
              <a:latin typeface="Arial"/>
            </a:endParaRPr>
          </a:p>
          <a:p>
            <a:pPr defTabSz="914400">
              <a:lnSpc>
                <a:spcPct val="100000"/>
              </a:lnSpc>
            </a:pPr>
            <a:endParaRPr lang="ru-RU" sz="20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3.     </a:t>
            </a:r>
            <a:r>
              <a:rPr lang="ru-RU" sz="2400" b="1" u="sng" strike="noStrike">
                <a:solidFill>
                  <a:schemeClr val="dk1"/>
                </a:solidFill>
                <a:uFillTx/>
                <a:latin typeface="Times New Roman"/>
              </a:rPr>
              <a:t>«Огонёк»</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329"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330" name="Рисунок 3"/>
          <p:cNvPicPr/>
          <p:nvPr/>
        </p:nvPicPr>
        <p:blipFill>
          <a:blip r:embed="rId2"/>
          <a:stretch/>
        </p:blipFill>
        <p:spPr>
          <a:xfrm>
            <a:off x="1548360" y="0"/>
            <a:ext cx="9119160" cy="6857640"/>
          </a:xfrm>
          <a:prstGeom prst="rect">
            <a:avLst/>
          </a:prstGeom>
          <a:noFill/>
          <a:ln w="0">
            <a:noFill/>
          </a:ln>
        </p:spPr>
      </p:pic>
      <p:pic>
        <p:nvPicPr>
          <p:cNvPr id="331" name="Рисунок 4"/>
          <p:cNvPicPr/>
          <p:nvPr/>
        </p:nvPicPr>
        <p:blipFill>
          <a:blip r:embed="rId2"/>
          <a:stretch/>
        </p:blipFill>
        <p:spPr>
          <a:xfrm>
            <a:off x="0" y="-79920"/>
            <a:ext cx="10769040" cy="6857640"/>
          </a:xfrm>
          <a:prstGeom prst="rect">
            <a:avLst/>
          </a:prstGeom>
          <a:noFill/>
          <a:ln w="0">
            <a:noFill/>
          </a:ln>
        </p:spPr>
      </p:pic>
      <p:sp>
        <p:nvSpPr>
          <p:cNvPr id="332"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33"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334"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335"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336"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37"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338"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339" name="TextBox 5"/>
          <p:cNvSpPr/>
          <p:nvPr/>
        </p:nvSpPr>
        <p:spPr>
          <a:xfrm>
            <a:off x="887040" y="573120"/>
            <a:ext cx="916344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Правильный ответ.</a:t>
            </a:r>
            <a:endParaRPr lang="ru-RU" sz="3600" b="0" u="none" strike="noStrike">
              <a:solidFill>
                <a:srgbClr val="000000"/>
              </a:solidFill>
              <a:uFillTx/>
              <a:latin typeface="Arial"/>
            </a:endParaRPr>
          </a:p>
        </p:txBody>
      </p:sp>
      <p:sp>
        <p:nvSpPr>
          <p:cNvPr id="340" name="TextBox 8"/>
          <p:cNvSpPr/>
          <p:nvPr/>
        </p:nvSpPr>
        <p:spPr>
          <a:xfrm>
            <a:off x="1159920" y="1389600"/>
            <a:ext cx="8474760" cy="821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1. </a:t>
            </a:r>
            <a:r>
              <a:rPr lang="ru-RU" sz="2400" b="1" u="sng" strike="noStrike">
                <a:solidFill>
                  <a:schemeClr val="dk1"/>
                </a:solidFill>
                <a:uFillTx/>
                <a:latin typeface="Times New Roman"/>
              </a:rPr>
              <a:t>«В землянке»</a:t>
            </a:r>
            <a:r>
              <a:rPr lang="ru-RU" sz="2000" b="1" u="none" strike="noStrike">
                <a:solidFill>
                  <a:schemeClr val="dk1"/>
                </a:solidFill>
                <a:uFillTx/>
                <a:latin typeface="Calibri"/>
              </a:rPr>
              <a:t>  </a:t>
            </a:r>
            <a:r>
              <a:rPr lang="ru-RU" sz="2400" b="1" u="none" strike="noStrike">
                <a:solidFill>
                  <a:schemeClr val="dk1"/>
                </a:solidFill>
                <a:uFillTx/>
                <a:latin typeface="Times New Roman"/>
              </a:rPr>
              <a:t>сл. А. Сурков, муз. К. Листов</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p:txBody>
      </p:sp>
      <p:pic>
        <p:nvPicPr>
          <p:cNvPr id="341" name="Рисунок 7"/>
          <p:cNvPicPr/>
          <p:nvPr/>
        </p:nvPicPr>
        <p:blipFill>
          <a:blip r:embed="rId3"/>
          <a:stretch/>
        </p:blipFill>
        <p:spPr>
          <a:xfrm>
            <a:off x="3114000" y="1943640"/>
            <a:ext cx="4057920" cy="405792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343"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344" name="Рисунок 3"/>
          <p:cNvPicPr/>
          <p:nvPr/>
        </p:nvPicPr>
        <p:blipFill>
          <a:blip r:embed="rId2"/>
          <a:stretch/>
        </p:blipFill>
        <p:spPr>
          <a:xfrm>
            <a:off x="1548360" y="0"/>
            <a:ext cx="9119160" cy="6857640"/>
          </a:xfrm>
          <a:prstGeom prst="rect">
            <a:avLst/>
          </a:prstGeom>
          <a:noFill/>
          <a:ln w="0">
            <a:noFill/>
          </a:ln>
        </p:spPr>
      </p:pic>
      <p:pic>
        <p:nvPicPr>
          <p:cNvPr id="345" name="Рисунок 4"/>
          <p:cNvPicPr/>
          <p:nvPr/>
        </p:nvPicPr>
        <p:blipFill>
          <a:blip r:embed="rId2"/>
          <a:stretch/>
        </p:blipFill>
        <p:spPr>
          <a:xfrm>
            <a:off x="0" y="-79920"/>
            <a:ext cx="10769040" cy="6857640"/>
          </a:xfrm>
          <a:prstGeom prst="rect">
            <a:avLst/>
          </a:prstGeom>
          <a:noFill/>
          <a:ln w="0">
            <a:noFill/>
          </a:ln>
        </p:spPr>
      </p:pic>
      <p:sp>
        <p:nvSpPr>
          <p:cNvPr id="346"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47"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348"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349"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350"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51"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352"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353" name="Прямоугольник 15"/>
          <p:cNvSpPr/>
          <p:nvPr/>
        </p:nvSpPr>
        <p:spPr>
          <a:xfrm>
            <a:off x="540360" y="450360"/>
            <a:ext cx="9510120" cy="3655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Эта песня была написана в конце 30-х годов, когда еще никто не думал о войне. Весна, цветущие сады, любовь и верность... Она олицетворяла все самое лучшее в жизни — все то, что пытался разрушить беспощадный фашист. Потому песня эта в дни войны стала столь популярной, и не только в нашей стране. Её мелодия стала гимном итальянских партизан! Весьма любопытную историю рассказал Илья Сельвинский, который участвовал в боях на Керченском полуострове: "Однажды под вечер, в часы затишья, наши бойцы услышали из немецкого окопа, расположенного поблизости, эту песню. Немцы "прокрутили" ее раз, потом поставили второй раз, потом третий... Это разозлило наших бойцов, мол, как это подлые фашисты могут играть нашу песню?! Не бывать этому! Надо отобрать у них!.. В общем, дело кончилось тем, что группа красноармейцев совершенно неожиданно бросилась в атаку на немецкий окоп. Завязалась короткая, молниеносная схватка. В результате - немцы еще и опомниться не успели! – пластинка вместе с патефоном была доставлена к своим". Назовите название этой песни.</a:t>
            </a:r>
            <a:endParaRPr lang="ru-RU" sz="1800" b="0" u="none" strike="noStrike">
              <a:solidFill>
                <a:srgbClr val="000000"/>
              </a:solidFill>
              <a:uFillTx/>
              <a:latin typeface="Arial"/>
            </a:endParaRPr>
          </a:p>
        </p:txBody>
      </p:sp>
      <p:sp>
        <p:nvSpPr>
          <p:cNvPr id="354" name="TextBox 16"/>
          <p:cNvSpPr/>
          <p:nvPr/>
        </p:nvSpPr>
        <p:spPr>
          <a:xfrm>
            <a:off x="3048480" y="3772080"/>
            <a:ext cx="7669800" cy="1918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sng" strike="noStrike">
                <a:solidFill>
                  <a:schemeClr val="dk1"/>
                </a:solidFill>
                <a:uFillTx/>
                <a:latin typeface="Times New Roman"/>
              </a:rPr>
              <a:t>1.Смуглянка</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sng" strike="noStrike">
                <a:solidFill>
                  <a:schemeClr val="dk1"/>
                </a:solidFill>
                <a:uFillTx/>
                <a:latin typeface="Times New Roman"/>
              </a:rPr>
              <a:t>2.Катюша</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sng" strike="noStrike">
                <a:solidFill>
                  <a:schemeClr val="dk1"/>
                </a:solidFill>
                <a:uFillTx/>
                <a:latin typeface="Times New Roman"/>
              </a:rPr>
              <a:t>3.Соловьи</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356"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357" name="Рисунок 3"/>
          <p:cNvPicPr/>
          <p:nvPr/>
        </p:nvPicPr>
        <p:blipFill>
          <a:blip r:embed="rId2"/>
          <a:stretch/>
        </p:blipFill>
        <p:spPr>
          <a:xfrm>
            <a:off x="1548360" y="0"/>
            <a:ext cx="9119160" cy="6857640"/>
          </a:xfrm>
          <a:prstGeom prst="rect">
            <a:avLst/>
          </a:prstGeom>
          <a:noFill/>
          <a:ln w="0">
            <a:noFill/>
          </a:ln>
        </p:spPr>
      </p:pic>
      <p:pic>
        <p:nvPicPr>
          <p:cNvPr id="358" name="Рисунок 4"/>
          <p:cNvPicPr/>
          <p:nvPr/>
        </p:nvPicPr>
        <p:blipFill>
          <a:blip r:embed="rId2"/>
          <a:stretch/>
        </p:blipFill>
        <p:spPr>
          <a:xfrm>
            <a:off x="0" y="-79920"/>
            <a:ext cx="10769040" cy="6857640"/>
          </a:xfrm>
          <a:prstGeom prst="rect">
            <a:avLst/>
          </a:prstGeom>
          <a:noFill/>
          <a:ln w="0">
            <a:noFill/>
          </a:ln>
        </p:spPr>
      </p:pic>
      <p:sp>
        <p:nvSpPr>
          <p:cNvPr id="359"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60"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361"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362"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363"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64"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365"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366"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367" name="TextBox 16"/>
          <p:cNvSpPr/>
          <p:nvPr/>
        </p:nvSpPr>
        <p:spPr>
          <a:xfrm>
            <a:off x="1523880" y="1122480"/>
            <a:ext cx="914364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sng" strike="noStrike">
                <a:solidFill>
                  <a:schemeClr val="dk1"/>
                </a:solidFill>
                <a:uFillTx/>
                <a:latin typeface="Times New Roman"/>
              </a:rPr>
              <a:t>2.Катюша</a:t>
            </a:r>
            <a:r>
              <a:rPr lang="ru-RU" sz="2400" b="1" u="none" strike="noStrike">
                <a:solidFill>
                  <a:schemeClr val="dk1"/>
                </a:solidFill>
                <a:uFillTx/>
                <a:latin typeface="Times New Roman"/>
              </a:rPr>
              <a:t> сл.М. Исаковский, муз. М. Блантера.</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p:txBody>
      </p:sp>
      <p:sp>
        <p:nvSpPr>
          <p:cNvPr id="368" name="TextBox 5"/>
          <p:cNvSpPr/>
          <p:nvPr/>
        </p:nvSpPr>
        <p:spPr>
          <a:xfrm>
            <a:off x="2819520" y="683640"/>
            <a:ext cx="4227840" cy="6382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3600" b="1" u="none" strike="noStrike">
                <a:solidFill>
                  <a:schemeClr val="dk1"/>
                </a:solidFill>
                <a:uFillTx/>
                <a:latin typeface="Times New Roman"/>
              </a:rPr>
              <a:t>Правильный ответ.</a:t>
            </a:r>
            <a:endParaRPr lang="ru-RU" sz="3600" b="0" u="none" strike="noStrike">
              <a:solidFill>
                <a:srgbClr val="000000"/>
              </a:solidFill>
              <a:uFillTx/>
              <a:latin typeface="Arial"/>
            </a:endParaRPr>
          </a:p>
        </p:txBody>
      </p:sp>
      <p:pic>
        <p:nvPicPr>
          <p:cNvPr id="369" name="Рисунок 7"/>
          <p:cNvPicPr/>
          <p:nvPr/>
        </p:nvPicPr>
        <p:blipFill>
          <a:blip r:embed="rId3"/>
          <a:stretch/>
        </p:blipFill>
        <p:spPr>
          <a:xfrm>
            <a:off x="1784160" y="1976760"/>
            <a:ext cx="6095520" cy="404784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371"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372" name="Рисунок 3"/>
          <p:cNvPicPr/>
          <p:nvPr/>
        </p:nvPicPr>
        <p:blipFill>
          <a:blip r:embed="rId2"/>
          <a:stretch/>
        </p:blipFill>
        <p:spPr>
          <a:xfrm>
            <a:off x="1548360" y="0"/>
            <a:ext cx="9119160" cy="6857640"/>
          </a:xfrm>
          <a:prstGeom prst="rect">
            <a:avLst/>
          </a:prstGeom>
          <a:noFill/>
          <a:ln w="0">
            <a:noFill/>
          </a:ln>
        </p:spPr>
      </p:pic>
      <p:pic>
        <p:nvPicPr>
          <p:cNvPr id="373" name="Рисунок 4"/>
          <p:cNvPicPr/>
          <p:nvPr/>
        </p:nvPicPr>
        <p:blipFill>
          <a:blip r:embed="rId2"/>
          <a:stretch/>
        </p:blipFill>
        <p:spPr>
          <a:xfrm>
            <a:off x="0" y="-79920"/>
            <a:ext cx="10769040" cy="6857640"/>
          </a:xfrm>
          <a:prstGeom prst="rect">
            <a:avLst/>
          </a:prstGeom>
          <a:noFill/>
          <a:ln w="0">
            <a:noFill/>
          </a:ln>
        </p:spPr>
      </p:pic>
      <p:sp>
        <p:nvSpPr>
          <p:cNvPr id="374"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75"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376"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377"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378"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79"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380"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381"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382" name="TextBox 8"/>
          <p:cNvSpPr/>
          <p:nvPr/>
        </p:nvSpPr>
        <p:spPr>
          <a:xfrm>
            <a:off x="641520" y="635040"/>
            <a:ext cx="9384840" cy="7770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В 1942 году, во время работы над знаменитым кинофильмом "Два бойца" у режиссера Леонида Лукова не получалось снять эпизод написания солдатом письма. Расстроенному из-за множества безуспешных попыток режиссеру неожиданно пришла мысль, что украшением сцены могла бы стать песня, передающая чувства бойца в момент написания письма родным. Не теряя ни минуты, Леонид Луков поспешил к композитору Никите Богословскому. Поддержав идею Лукова, Никита Владимирович уже через 40 минут предложил другу мелодию. После этого оба приехали к поэту Владимиру Агатову, который, в свою очередь, за пару-тройку часов написал легендарное стихотворение. Так, на музыку Никиты Богословского и слова Владимирам Агатова, благодаря идее Леонида Лукова, была создана любимая и поныне песня. Назовите название этой песни.</a:t>
            </a: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r>
              <a:rPr lang="ru-RU" sz="2400" b="1" u="none" strike="noStrike">
                <a:solidFill>
                  <a:schemeClr val="dk1"/>
                </a:solidFill>
                <a:uFillTx/>
                <a:latin typeface="Times New Roman"/>
              </a:rPr>
              <a:t>1</a:t>
            </a:r>
            <a:r>
              <a:rPr lang="ru-RU" sz="1800" b="0" u="none" strike="noStrike">
                <a:solidFill>
                  <a:schemeClr val="dk1"/>
                </a:solidFill>
                <a:uFillTx/>
                <a:latin typeface="Times New Roman"/>
              </a:rPr>
              <a:t>. </a:t>
            </a:r>
            <a:r>
              <a:rPr lang="ru-RU" sz="2400" b="1" u="sng" strike="noStrike">
                <a:solidFill>
                  <a:schemeClr val="dk1"/>
                </a:solidFill>
                <a:uFillTx/>
                <a:latin typeface="Times New Roman"/>
              </a:rPr>
              <a:t>Тёмная ночь.</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none" strike="noStrike">
                <a:solidFill>
                  <a:schemeClr val="dk1"/>
                </a:solidFill>
                <a:uFillTx/>
                <a:latin typeface="Times New Roman"/>
              </a:rPr>
              <a:t>2.</a:t>
            </a:r>
            <a:r>
              <a:rPr lang="ru-RU" sz="2400" b="1" u="sng" strike="noStrike">
                <a:solidFill>
                  <a:schemeClr val="dk1"/>
                </a:solidFill>
                <a:uFillTx/>
                <a:latin typeface="Times New Roman"/>
              </a:rPr>
              <a:t>Эх, дороги.</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none" strike="noStrike">
                <a:solidFill>
                  <a:schemeClr val="dk1"/>
                </a:solidFill>
                <a:uFillTx/>
                <a:latin typeface="Times New Roman"/>
              </a:rPr>
              <a:t>3</a:t>
            </a:r>
            <a:r>
              <a:rPr lang="ru-RU" sz="2400" b="0" u="none" strike="noStrike">
                <a:solidFill>
                  <a:schemeClr val="dk1"/>
                </a:solidFill>
                <a:uFillTx/>
                <a:latin typeface="Times New Roman"/>
              </a:rPr>
              <a:t>. </a:t>
            </a:r>
            <a:r>
              <a:rPr lang="ru-RU" sz="2400" b="1" u="sng" strike="noStrike">
                <a:solidFill>
                  <a:schemeClr val="dk1"/>
                </a:solidFill>
                <a:uFillTx/>
                <a:latin typeface="Times New Roman"/>
              </a:rPr>
              <a:t>Давай закурим.</a:t>
            </a:r>
            <a:endParaRPr lang="ru-RU" sz="2400" b="0" u="none" strike="noStrike">
              <a:solidFill>
                <a:srgbClr val="000000"/>
              </a:solidFill>
              <a:uFillTx/>
              <a:latin typeface="Arial"/>
            </a:endParaRPr>
          </a:p>
          <a:p>
            <a:pPr defTabSz="914400">
              <a:lnSpc>
                <a:spcPct val="100000"/>
              </a:lnSpc>
            </a:pP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384"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385" name="Рисунок 3"/>
          <p:cNvPicPr/>
          <p:nvPr/>
        </p:nvPicPr>
        <p:blipFill>
          <a:blip r:embed="rId2"/>
          <a:stretch/>
        </p:blipFill>
        <p:spPr>
          <a:xfrm>
            <a:off x="1548360" y="0"/>
            <a:ext cx="9119160" cy="6857640"/>
          </a:xfrm>
          <a:prstGeom prst="rect">
            <a:avLst/>
          </a:prstGeom>
          <a:noFill/>
          <a:ln w="0">
            <a:noFill/>
          </a:ln>
        </p:spPr>
      </p:pic>
      <p:pic>
        <p:nvPicPr>
          <p:cNvPr id="386" name="Рисунок 4"/>
          <p:cNvPicPr/>
          <p:nvPr/>
        </p:nvPicPr>
        <p:blipFill>
          <a:blip r:embed="rId2"/>
          <a:stretch/>
        </p:blipFill>
        <p:spPr>
          <a:xfrm>
            <a:off x="0" y="-79920"/>
            <a:ext cx="10769040" cy="6857640"/>
          </a:xfrm>
          <a:prstGeom prst="rect">
            <a:avLst/>
          </a:prstGeom>
          <a:noFill/>
          <a:ln w="0">
            <a:noFill/>
          </a:ln>
        </p:spPr>
      </p:pic>
      <p:sp>
        <p:nvSpPr>
          <p:cNvPr id="387"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88"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389"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390"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391"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392"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393"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394"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395" name="TextBox 8"/>
          <p:cNvSpPr/>
          <p:nvPr/>
        </p:nvSpPr>
        <p:spPr>
          <a:xfrm>
            <a:off x="641520" y="635040"/>
            <a:ext cx="9384840" cy="4753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r>
              <a:rPr lang="ru-RU" sz="3600" b="1" u="none" strike="noStrike">
                <a:solidFill>
                  <a:schemeClr val="dk1"/>
                </a:solidFill>
                <a:uFillTx/>
                <a:latin typeface="Times New Roman"/>
              </a:rPr>
              <a:t>                 Правильный ответ.</a:t>
            </a:r>
            <a:endParaRPr lang="ru-RU" sz="36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                      </a:t>
            </a:r>
            <a:r>
              <a:rPr lang="ru-RU" sz="2400" b="1" u="sng" strike="noStrike">
                <a:solidFill>
                  <a:schemeClr val="dk1"/>
                </a:solidFill>
                <a:uFillTx/>
                <a:latin typeface="Times New Roman"/>
              </a:rPr>
              <a:t>1.Тёмная ночь. </a:t>
            </a:r>
            <a:r>
              <a:rPr lang="ru-RU" sz="2400" b="1" u="none" strike="noStrike">
                <a:solidFill>
                  <a:schemeClr val="dk1"/>
                </a:solidFill>
                <a:uFillTx/>
                <a:latin typeface="Times New Roman"/>
              </a:rPr>
              <a:t>Сл. В. Агатов, муз. Н. Богословский.</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pic>
        <p:nvPicPr>
          <p:cNvPr id="396" name="Рисунок 5"/>
          <p:cNvPicPr/>
          <p:nvPr/>
        </p:nvPicPr>
        <p:blipFill>
          <a:blip r:embed="rId3"/>
          <a:stretch/>
        </p:blipFill>
        <p:spPr>
          <a:xfrm>
            <a:off x="750600" y="2175840"/>
            <a:ext cx="8529480" cy="404712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398"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399" name="Рисунок 3"/>
          <p:cNvPicPr/>
          <p:nvPr/>
        </p:nvPicPr>
        <p:blipFill>
          <a:blip r:embed="rId2"/>
          <a:stretch/>
        </p:blipFill>
        <p:spPr>
          <a:xfrm>
            <a:off x="1548360" y="0"/>
            <a:ext cx="9119160" cy="6857640"/>
          </a:xfrm>
          <a:prstGeom prst="rect">
            <a:avLst/>
          </a:prstGeom>
          <a:noFill/>
          <a:ln w="0">
            <a:noFill/>
          </a:ln>
        </p:spPr>
      </p:pic>
      <p:pic>
        <p:nvPicPr>
          <p:cNvPr id="400" name="Рисунок 4"/>
          <p:cNvPicPr/>
          <p:nvPr/>
        </p:nvPicPr>
        <p:blipFill>
          <a:blip r:embed="rId2"/>
          <a:stretch/>
        </p:blipFill>
        <p:spPr>
          <a:xfrm>
            <a:off x="0" y="-79920"/>
            <a:ext cx="10769040" cy="6857640"/>
          </a:xfrm>
          <a:prstGeom prst="rect">
            <a:avLst/>
          </a:prstGeom>
          <a:noFill/>
          <a:ln w="0">
            <a:noFill/>
          </a:ln>
        </p:spPr>
      </p:pic>
      <p:sp>
        <p:nvSpPr>
          <p:cNvPr id="401"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02"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403"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404"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405"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06"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407"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408"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409" name="TextBox 8"/>
          <p:cNvSpPr/>
          <p:nvPr/>
        </p:nvSpPr>
        <p:spPr>
          <a:xfrm>
            <a:off x="641520" y="510480"/>
            <a:ext cx="972252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410" name="Прямоугольник 7"/>
          <p:cNvSpPr/>
          <p:nvPr/>
        </p:nvSpPr>
        <p:spPr>
          <a:xfrm>
            <a:off x="675720" y="573120"/>
            <a:ext cx="9375120" cy="2284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1800" b="0" u="none" strike="noStrike">
                <a:solidFill>
                  <a:srgbClr val="000000"/>
                </a:solidFill>
                <a:uFillTx/>
                <a:latin typeface="Times New Roman"/>
              </a:rPr>
              <a:t>Это одна из самых первых военных песен. Она родилась в самом начале войны, в конце июня 1941 года. Авторами ее был поэт В. Лебедев-Кумач и композитор Александров. Музыка А. Александрова звучит как боевой гимн, призывающий на поединок с врагом. Впервые эта песня исполнялась на площади Белорусского вокзала, откуда постоянно уходили составы на фронт. Эта песня шла с солдатами по фронтовым дорогам, ее пели в партизанских землянках. Она прошла от стен Москвы через Польшу, Румынию, Болгарию, Венгрию, Чехословакию, Германию до стен рейхстага. Песню знали. Жива она и сейчас. Назовите название этой песни.</a:t>
            </a:r>
            <a:endParaRPr lang="ru-RU" sz="1800" b="0" u="none" strike="noStrike">
              <a:solidFill>
                <a:srgbClr val="000000"/>
              </a:solidFill>
              <a:uFillTx/>
              <a:latin typeface="Arial"/>
            </a:endParaRPr>
          </a:p>
        </p:txBody>
      </p:sp>
      <p:sp>
        <p:nvSpPr>
          <p:cNvPr id="411" name="TextBox 16"/>
          <p:cNvSpPr/>
          <p:nvPr/>
        </p:nvSpPr>
        <p:spPr>
          <a:xfrm>
            <a:off x="2074320" y="3129480"/>
            <a:ext cx="6591600" cy="1918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      1. </a:t>
            </a:r>
            <a:r>
              <a:rPr lang="ru-RU" sz="2400" b="1" u="sng" strike="noStrike">
                <a:solidFill>
                  <a:schemeClr val="dk1"/>
                </a:solidFill>
                <a:uFillTx/>
                <a:latin typeface="Times New Roman"/>
              </a:rPr>
              <a:t>Враги сожгли родную хату</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       2. </a:t>
            </a:r>
            <a:r>
              <a:rPr lang="ru-RU" sz="2400" b="1" u="sng" strike="noStrike">
                <a:solidFill>
                  <a:schemeClr val="dk1"/>
                </a:solidFill>
                <a:uFillTx/>
                <a:latin typeface="Times New Roman"/>
              </a:rPr>
              <a:t>Священная война</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       3. </a:t>
            </a:r>
            <a:r>
              <a:rPr lang="ru-RU" sz="2400" b="1" u="sng" strike="noStrike">
                <a:solidFill>
                  <a:schemeClr val="dk1"/>
                </a:solidFill>
                <a:uFillTx/>
                <a:latin typeface="Times New Roman"/>
              </a:rPr>
              <a:t>На поле танки грохотали</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80"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81" name="Рисунок 3"/>
          <p:cNvPicPr/>
          <p:nvPr/>
        </p:nvPicPr>
        <p:blipFill>
          <a:blip r:embed="rId2"/>
          <a:stretch/>
        </p:blipFill>
        <p:spPr>
          <a:xfrm>
            <a:off x="1548360" y="0"/>
            <a:ext cx="9119160" cy="6857640"/>
          </a:xfrm>
          <a:prstGeom prst="rect">
            <a:avLst/>
          </a:prstGeom>
          <a:noFill/>
          <a:ln w="0">
            <a:noFill/>
          </a:ln>
        </p:spPr>
      </p:pic>
      <p:pic>
        <p:nvPicPr>
          <p:cNvPr id="82" name="Рисунок 4"/>
          <p:cNvPicPr/>
          <p:nvPr/>
        </p:nvPicPr>
        <p:blipFill>
          <a:blip r:embed="rId2"/>
          <a:stretch/>
        </p:blipFill>
        <p:spPr>
          <a:xfrm>
            <a:off x="188640" y="0"/>
            <a:ext cx="10478880" cy="6857640"/>
          </a:xfrm>
          <a:prstGeom prst="rect">
            <a:avLst/>
          </a:prstGeom>
          <a:noFill/>
          <a:ln w="0">
            <a:noFill/>
          </a:ln>
        </p:spPr>
      </p:pic>
      <p:sp>
        <p:nvSpPr>
          <p:cNvPr id="83"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84" name="TextBox 7"/>
          <p:cNvSpPr/>
          <p:nvPr/>
        </p:nvSpPr>
        <p:spPr>
          <a:xfrm>
            <a:off x="3043440" y="2893320"/>
            <a:ext cx="5555520" cy="645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chemeClr val="dk1"/>
              </a:solidFill>
              <a:uFillTx/>
              <a:latin typeface="Times New Roman"/>
            </a:endParaRPr>
          </a:p>
        </p:txBody>
      </p:sp>
      <p:sp>
        <p:nvSpPr>
          <p:cNvPr id="85" name="TextBox 5"/>
          <p:cNvSpPr/>
          <p:nvPr/>
        </p:nvSpPr>
        <p:spPr>
          <a:xfrm>
            <a:off x="1787760" y="1446840"/>
            <a:ext cx="11860200" cy="1004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1" i="1" u="none" strike="noStrike">
                <a:solidFill>
                  <a:schemeClr val="dk1"/>
                </a:solidFill>
                <a:uFillTx/>
                <a:latin typeface="Calibri"/>
              </a:rPr>
              <a:t>        </a:t>
            </a:r>
            <a:r>
              <a:rPr lang="ru-RU" sz="2000" b="1" i="1" u="none" strike="noStrike">
                <a:solidFill>
                  <a:schemeClr val="dk1"/>
                </a:solidFill>
                <a:uFillTx/>
                <a:latin typeface="Times New Roman"/>
              </a:rPr>
              <a:t>Главный военный мемориал страны — Могила Неизвестного</a:t>
            </a:r>
            <a:endParaRPr lang="ru-RU" sz="2000" b="0" u="none" strike="noStrike">
              <a:solidFill>
                <a:srgbClr val="000000"/>
              </a:solidFill>
              <a:uFillTx/>
              <a:latin typeface="Arial"/>
            </a:endParaRPr>
          </a:p>
          <a:p>
            <a:pPr defTabSz="914400">
              <a:lnSpc>
                <a:spcPct val="100000"/>
              </a:lnSpc>
            </a:pPr>
            <a:r>
              <a:rPr lang="ru-RU" sz="2000" b="1" i="1" u="none" strike="noStrike">
                <a:solidFill>
                  <a:schemeClr val="dk1"/>
                </a:solidFill>
                <a:uFillTx/>
                <a:latin typeface="Times New Roman"/>
              </a:rPr>
              <a:t> солдата находится в Александровском саду нашей столицы. </a:t>
            </a:r>
            <a:endParaRPr lang="ru-RU" sz="2000" b="0" u="none" strike="noStrike">
              <a:solidFill>
                <a:srgbClr val="000000"/>
              </a:solidFill>
              <a:uFillTx/>
              <a:latin typeface="Arial"/>
            </a:endParaRPr>
          </a:p>
          <a:p>
            <a:pPr defTabSz="914400">
              <a:lnSpc>
                <a:spcPct val="100000"/>
              </a:lnSpc>
            </a:pPr>
            <a:r>
              <a:rPr lang="ru-RU" sz="2000" b="1" i="1" u="none" strike="noStrike">
                <a:solidFill>
                  <a:schemeClr val="dk1"/>
                </a:solidFill>
                <a:uFillTx/>
                <a:latin typeface="Times New Roman"/>
              </a:rPr>
              <a:t>В каком году   состоялось открытие памятника?</a:t>
            </a:r>
            <a:endParaRPr lang="ru-RU" sz="2000" b="0" u="none" strike="noStrike">
              <a:solidFill>
                <a:srgbClr val="000000"/>
              </a:solidFill>
              <a:uFillTx/>
              <a:latin typeface="Arial"/>
            </a:endParaRPr>
          </a:p>
        </p:txBody>
      </p:sp>
      <p:pic>
        <p:nvPicPr>
          <p:cNvPr id="86" name="Рисунок 8"/>
          <p:cNvPicPr/>
          <p:nvPr/>
        </p:nvPicPr>
        <p:blipFill>
          <a:blip r:embed="rId3"/>
          <a:stretch/>
        </p:blipFill>
        <p:spPr>
          <a:xfrm>
            <a:off x="4667400" y="3429000"/>
            <a:ext cx="5261400" cy="2959560"/>
          </a:xfrm>
          <a:prstGeom prst="rect">
            <a:avLst/>
          </a:prstGeom>
          <a:noFill/>
          <a:ln w="0">
            <a:noFill/>
          </a:ln>
        </p:spPr>
      </p:pic>
      <p:sp>
        <p:nvSpPr>
          <p:cNvPr id="87" name="TextBox 9"/>
          <p:cNvSpPr/>
          <p:nvPr/>
        </p:nvSpPr>
        <p:spPr>
          <a:xfrm flipH="1">
            <a:off x="1787040" y="2444760"/>
            <a:ext cx="2329560" cy="2832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1) 8 мая 1967года</a:t>
            </a: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2)3 декабря 1966года</a:t>
            </a: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3)7 ноября 1954 года.</a:t>
            </a:r>
            <a:endParaRPr lang="ru-RU" sz="18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413"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414" name="Рисунок 3"/>
          <p:cNvPicPr/>
          <p:nvPr/>
        </p:nvPicPr>
        <p:blipFill>
          <a:blip r:embed="rId2"/>
          <a:stretch/>
        </p:blipFill>
        <p:spPr>
          <a:xfrm>
            <a:off x="1548360" y="0"/>
            <a:ext cx="9119160" cy="6857640"/>
          </a:xfrm>
          <a:prstGeom prst="rect">
            <a:avLst/>
          </a:prstGeom>
          <a:noFill/>
          <a:ln w="0">
            <a:noFill/>
          </a:ln>
        </p:spPr>
      </p:pic>
      <p:pic>
        <p:nvPicPr>
          <p:cNvPr id="415" name="Рисунок 4"/>
          <p:cNvPicPr/>
          <p:nvPr/>
        </p:nvPicPr>
        <p:blipFill>
          <a:blip r:embed="rId2"/>
          <a:stretch/>
        </p:blipFill>
        <p:spPr>
          <a:xfrm>
            <a:off x="0" y="-79920"/>
            <a:ext cx="10769040" cy="6857640"/>
          </a:xfrm>
          <a:prstGeom prst="rect">
            <a:avLst/>
          </a:prstGeom>
          <a:noFill/>
          <a:ln w="0">
            <a:noFill/>
          </a:ln>
        </p:spPr>
      </p:pic>
      <p:sp>
        <p:nvSpPr>
          <p:cNvPr id="416"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17"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418"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419"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420"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21"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422"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423"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424" name="TextBox 8"/>
          <p:cNvSpPr/>
          <p:nvPr/>
        </p:nvSpPr>
        <p:spPr>
          <a:xfrm>
            <a:off x="641520" y="510480"/>
            <a:ext cx="972252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425"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Правильный ответ.</a:t>
            </a:r>
            <a:r>
              <a:rPr lang="ru-RU" sz="1800" b="0" u="none" strike="noStrike">
                <a:solidFill>
                  <a:srgbClr val="333333"/>
                </a:solidFill>
                <a:uFillTx/>
                <a:latin typeface="Helvetica Neue"/>
              </a:rPr>
              <a:t>.</a:t>
            </a:r>
            <a:endParaRPr lang="ru-RU" sz="1800" b="0" u="none" strike="noStrike">
              <a:solidFill>
                <a:srgbClr val="000000"/>
              </a:solidFill>
              <a:uFillTx/>
              <a:latin typeface="Arial"/>
            </a:endParaRPr>
          </a:p>
        </p:txBody>
      </p:sp>
      <p:sp>
        <p:nvSpPr>
          <p:cNvPr id="426" name="TextBox 16"/>
          <p:cNvSpPr/>
          <p:nvPr/>
        </p:nvSpPr>
        <p:spPr>
          <a:xfrm>
            <a:off x="463320" y="1258200"/>
            <a:ext cx="969948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 2. </a:t>
            </a:r>
            <a:r>
              <a:rPr lang="ru-RU" sz="2400" b="1" u="sng" strike="noStrike">
                <a:solidFill>
                  <a:schemeClr val="dk1"/>
                </a:solidFill>
                <a:uFillTx/>
                <a:latin typeface="Times New Roman"/>
              </a:rPr>
              <a:t>Священная война </a:t>
            </a:r>
            <a:r>
              <a:rPr lang="ru-RU" sz="2400" b="1" u="none" strike="noStrike">
                <a:solidFill>
                  <a:schemeClr val="dk1"/>
                </a:solidFill>
                <a:uFillTx/>
                <a:latin typeface="Times New Roman"/>
              </a:rPr>
              <a:t>сл .В Лебедев – Кумач, муз. А. Александрова.</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pic>
        <p:nvPicPr>
          <p:cNvPr id="427" name="Рисунок 5"/>
          <p:cNvPicPr/>
          <p:nvPr/>
        </p:nvPicPr>
        <p:blipFill>
          <a:blip r:embed="rId3"/>
          <a:stretch/>
        </p:blipFill>
        <p:spPr>
          <a:xfrm>
            <a:off x="1724400" y="1734120"/>
            <a:ext cx="6900480" cy="453708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429"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430" name="Рисунок 3"/>
          <p:cNvPicPr/>
          <p:nvPr/>
        </p:nvPicPr>
        <p:blipFill>
          <a:blip r:embed="rId2"/>
          <a:stretch/>
        </p:blipFill>
        <p:spPr>
          <a:xfrm>
            <a:off x="1548360" y="0"/>
            <a:ext cx="9119160" cy="6857640"/>
          </a:xfrm>
          <a:prstGeom prst="rect">
            <a:avLst/>
          </a:prstGeom>
          <a:noFill/>
          <a:ln w="0">
            <a:noFill/>
          </a:ln>
        </p:spPr>
      </p:pic>
      <p:pic>
        <p:nvPicPr>
          <p:cNvPr id="431" name="Рисунок 4"/>
          <p:cNvPicPr/>
          <p:nvPr/>
        </p:nvPicPr>
        <p:blipFill>
          <a:blip r:embed="rId2"/>
          <a:stretch/>
        </p:blipFill>
        <p:spPr>
          <a:xfrm>
            <a:off x="0" y="-79920"/>
            <a:ext cx="10769040" cy="6857640"/>
          </a:xfrm>
          <a:prstGeom prst="rect">
            <a:avLst/>
          </a:prstGeom>
          <a:noFill/>
          <a:ln w="0">
            <a:noFill/>
          </a:ln>
        </p:spPr>
      </p:pic>
      <p:sp>
        <p:nvSpPr>
          <p:cNvPr id="432"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33"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434"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435"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436"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37"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438"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439"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440" name="TextBox 8"/>
          <p:cNvSpPr/>
          <p:nvPr/>
        </p:nvSpPr>
        <p:spPr>
          <a:xfrm>
            <a:off x="641520" y="510480"/>
            <a:ext cx="972252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441"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442" name="TextBox 17"/>
          <p:cNvSpPr/>
          <p:nvPr/>
        </p:nvSpPr>
        <p:spPr>
          <a:xfrm flipH="1">
            <a:off x="675720" y="450360"/>
            <a:ext cx="952128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Музыка к этой песне была написана польским композитором в 1939 году Е. Петерсбурским, работавшим пианистом в известном польском оркестре. Весной 1940 года оркестр под названием «Голубой джаз» гастролировал в Москве. Там впервые прозвучал новый вальс, написанный Петерсбурским. Присутствовавший на концерте поэт и драматург Яков Галицкий обратил внимание на эту мелодию и тут же, в зале записал в блокноте возникший в его воображении текст. Новая лирическая песня была тепло принята публикой и очень быстро стала шлягером.</a:t>
            </a: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В военное время песня претерпела определенное преображение. Призывая советский народ дать отпор иностранным захватчикам, правительство СССР всячески поощряло продвижение мощных патриотических произведений с образами военных героев, маршевым темпом и выражением праведного гнева в адрес врага. Это песня не относилась к такого рода произведениям, но стала одним из тех творений, что попали на фронт вместе с первыми же добровольцами и ополченцами Красной армии. Как и многие другие лирические произведения, эта композиция не призывала к бою, но напоминала солдатам о мирных временах, свободе и спокойствии, за которые им приходилось бороться. Что это за песня? </a:t>
            </a:r>
            <a:endParaRPr lang="ru-RU" sz="1800" b="0" u="none" strike="noStrike">
              <a:solidFill>
                <a:srgbClr val="000000"/>
              </a:solidFill>
              <a:uFillTx/>
              <a:latin typeface="Arial"/>
            </a:endParaRPr>
          </a:p>
        </p:txBody>
      </p:sp>
      <p:sp>
        <p:nvSpPr>
          <p:cNvPr id="443" name="TextBox 18"/>
          <p:cNvSpPr/>
          <p:nvPr/>
        </p:nvSpPr>
        <p:spPr>
          <a:xfrm>
            <a:off x="2170080" y="4591440"/>
            <a:ext cx="5963760" cy="1614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457200" indent="-457200" defTabSz="914400">
              <a:lnSpc>
                <a:spcPct val="100000"/>
              </a:lnSpc>
              <a:buClr>
                <a:srgbClr val="000000"/>
              </a:buClr>
              <a:buFont typeface="OpenSymbol"/>
              <a:buAutoNum type="arabicPeriod"/>
            </a:pPr>
            <a:r>
              <a:rPr lang="ru-RU" sz="2000" b="1" u="sng" strike="noStrike">
                <a:solidFill>
                  <a:schemeClr val="dk1"/>
                </a:solidFill>
                <a:uFillTx/>
                <a:latin typeface="Times New Roman"/>
              </a:rPr>
              <a:t>Синий платочек.</a:t>
            </a:r>
            <a:endParaRPr lang="ru-RU" sz="2000" b="0" u="none" strike="noStrike">
              <a:solidFill>
                <a:srgbClr val="000000"/>
              </a:solidFill>
              <a:uFillTx/>
              <a:latin typeface="Arial"/>
            </a:endParaRPr>
          </a:p>
          <a:p>
            <a:pPr defTabSz="914400">
              <a:lnSpc>
                <a:spcPct val="100000"/>
              </a:lnSpc>
            </a:pPr>
            <a:endParaRPr lang="ru-RU" sz="2000" b="0" u="none" strike="noStrike">
              <a:solidFill>
                <a:srgbClr val="000000"/>
              </a:solidFill>
              <a:uFillTx/>
              <a:latin typeface="Arial"/>
            </a:endParaRPr>
          </a:p>
          <a:p>
            <a:pPr marL="457200" indent="-457200" defTabSz="914400">
              <a:lnSpc>
                <a:spcPct val="100000"/>
              </a:lnSpc>
              <a:buClr>
                <a:srgbClr val="000000"/>
              </a:buClr>
              <a:buFont typeface="OpenSymbol"/>
              <a:buAutoNum type="arabicPeriod" startAt="2"/>
            </a:pPr>
            <a:r>
              <a:rPr lang="ru-RU" sz="2000" b="1" u="sng" strike="noStrike">
                <a:solidFill>
                  <a:schemeClr val="dk1"/>
                </a:solidFill>
                <a:uFillTx/>
                <a:latin typeface="Times New Roman"/>
              </a:rPr>
              <a:t>Давай закурим.</a:t>
            </a:r>
            <a:endParaRPr lang="ru-RU" sz="2000" b="0" u="none" strike="noStrike">
              <a:solidFill>
                <a:srgbClr val="000000"/>
              </a:solidFill>
              <a:uFillTx/>
              <a:latin typeface="Arial"/>
            </a:endParaRPr>
          </a:p>
          <a:p>
            <a:pPr defTabSz="914400">
              <a:lnSpc>
                <a:spcPct val="100000"/>
              </a:lnSpc>
            </a:pPr>
            <a:endParaRPr lang="ru-RU" sz="2000" b="0" u="none" strike="noStrike">
              <a:solidFill>
                <a:srgbClr val="000000"/>
              </a:solidFill>
              <a:uFillTx/>
              <a:latin typeface="Arial"/>
            </a:endParaRPr>
          </a:p>
          <a:p>
            <a:pPr defTabSz="914400">
              <a:lnSpc>
                <a:spcPct val="100000"/>
              </a:lnSpc>
            </a:pPr>
            <a:r>
              <a:rPr lang="ru-RU" sz="2000" b="1" u="none" strike="noStrike">
                <a:solidFill>
                  <a:schemeClr val="dk1"/>
                </a:solidFill>
                <a:uFillTx/>
                <a:latin typeface="Times New Roman"/>
              </a:rPr>
              <a:t>3.   </a:t>
            </a:r>
            <a:r>
              <a:rPr lang="ru-RU" sz="2000" b="1" u="sng" strike="noStrike">
                <a:solidFill>
                  <a:schemeClr val="dk1"/>
                </a:solidFill>
                <a:uFillTx/>
                <a:latin typeface="Times New Roman"/>
              </a:rPr>
              <a:t>В лесу прифронтовом</a:t>
            </a:r>
            <a:r>
              <a:rPr lang="ru-RU" sz="1800" b="0" u="sng" strike="noStrike">
                <a:solidFill>
                  <a:schemeClr val="dk1"/>
                </a:solidFill>
                <a:uFillTx/>
                <a:latin typeface="Calibri"/>
              </a:rPr>
              <a:t>.</a:t>
            </a:r>
            <a:endParaRPr lang="ru-RU" sz="18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445"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446" name="Рисунок 3"/>
          <p:cNvPicPr/>
          <p:nvPr/>
        </p:nvPicPr>
        <p:blipFill>
          <a:blip r:embed="rId2"/>
          <a:stretch/>
        </p:blipFill>
        <p:spPr>
          <a:xfrm>
            <a:off x="1548360" y="0"/>
            <a:ext cx="9119160" cy="6857640"/>
          </a:xfrm>
          <a:prstGeom prst="rect">
            <a:avLst/>
          </a:prstGeom>
          <a:noFill/>
          <a:ln w="0">
            <a:noFill/>
          </a:ln>
        </p:spPr>
      </p:pic>
      <p:pic>
        <p:nvPicPr>
          <p:cNvPr id="447" name="Рисунок 4"/>
          <p:cNvPicPr/>
          <p:nvPr/>
        </p:nvPicPr>
        <p:blipFill>
          <a:blip r:embed="rId2"/>
          <a:stretch/>
        </p:blipFill>
        <p:spPr>
          <a:xfrm>
            <a:off x="0" y="-79920"/>
            <a:ext cx="10769040" cy="6857640"/>
          </a:xfrm>
          <a:prstGeom prst="rect">
            <a:avLst/>
          </a:prstGeom>
          <a:noFill/>
          <a:ln w="0">
            <a:noFill/>
          </a:ln>
        </p:spPr>
      </p:pic>
      <p:sp>
        <p:nvSpPr>
          <p:cNvPr id="448"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49"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450"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451"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452"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53"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454"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455"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456" name="TextBox 8"/>
          <p:cNvSpPr/>
          <p:nvPr/>
        </p:nvSpPr>
        <p:spPr>
          <a:xfrm>
            <a:off x="641520" y="510480"/>
            <a:ext cx="972252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457"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458" name="TextBox 17"/>
          <p:cNvSpPr/>
          <p:nvPr/>
        </p:nvSpPr>
        <p:spPr>
          <a:xfrm flipH="1">
            <a:off x="675720" y="450360"/>
            <a:ext cx="95212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Правильный ответ.</a:t>
            </a: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459" name="TextBox 18"/>
          <p:cNvSpPr/>
          <p:nvPr/>
        </p:nvSpPr>
        <p:spPr>
          <a:xfrm>
            <a:off x="675720" y="1021320"/>
            <a:ext cx="9375120" cy="729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1.</a:t>
            </a:r>
            <a:r>
              <a:rPr lang="ru-RU" sz="2400" b="1" u="sng" strike="noStrike">
                <a:solidFill>
                  <a:schemeClr val="dk1"/>
                </a:solidFill>
                <a:uFillTx/>
                <a:latin typeface="Times New Roman"/>
              </a:rPr>
              <a:t>Синий платочек. </a:t>
            </a:r>
            <a:r>
              <a:rPr lang="ru-RU" sz="2400" b="1" u="none" strike="noStrike">
                <a:solidFill>
                  <a:schemeClr val="dk1"/>
                </a:solidFill>
                <a:uFillTx/>
                <a:latin typeface="Times New Roman"/>
              </a:rPr>
              <a:t>Сл. Я Галицкий, муз.</a:t>
            </a:r>
            <a:r>
              <a:rPr lang="ru-RU" sz="2400" b="0" u="none" strike="noStrike">
                <a:solidFill>
                  <a:schemeClr val="dk1"/>
                </a:solidFill>
                <a:uFillTx/>
                <a:latin typeface="Times New Roman"/>
              </a:rPr>
              <a:t> </a:t>
            </a:r>
            <a:r>
              <a:rPr lang="ru-RU" sz="2400" b="1" u="none" strike="noStrike">
                <a:solidFill>
                  <a:schemeClr val="dk1"/>
                </a:solidFill>
                <a:uFillTx/>
                <a:latin typeface="Times New Roman"/>
              </a:rPr>
              <a:t>Е. Петерсбурским</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pic>
        <p:nvPicPr>
          <p:cNvPr id="460" name="Рисунок 5"/>
          <p:cNvPicPr/>
          <p:nvPr/>
        </p:nvPicPr>
        <p:blipFill>
          <a:blip r:embed="rId3"/>
          <a:stretch/>
        </p:blipFill>
        <p:spPr>
          <a:xfrm>
            <a:off x="1710720" y="1530360"/>
            <a:ext cx="6300000" cy="479520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462"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463" name="Рисунок 3"/>
          <p:cNvPicPr/>
          <p:nvPr/>
        </p:nvPicPr>
        <p:blipFill>
          <a:blip r:embed="rId2"/>
          <a:stretch/>
        </p:blipFill>
        <p:spPr>
          <a:xfrm>
            <a:off x="1548360" y="0"/>
            <a:ext cx="9119160" cy="6857640"/>
          </a:xfrm>
          <a:prstGeom prst="rect">
            <a:avLst/>
          </a:prstGeom>
          <a:noFill/>
          <a:ln w="0">
            <a:noFill/>
          </a:ln>
        </p:spPr>
      </p:pic>
      <p:pic>
        <p:nvPicPr>
          <p:cNvPr id="464" name="Рисунок 4"/>
          <p:cNvPicPr/>
          <p:nvPr/>
        </p:nvPicPr>
        <p:blipFill>
          <a:blip r:embed="rId2"/>
          <a:stretch/>
        </p:blipFill>
        <p:spPr>
          <a:xfrm>
            <a:off x="0" y="-79920"/>
            <a:ext cx="10769040" cy="6857640"/>
          </a:xfrm>
          <a:prstGeom prst="rect">
            <a:avLst/>
          </a:prstGeom>
          <a:noFill/>
          <a:ln w="0">
            <a:noFill/>
          </a:ln>
        </p:spPr>
      </p:pic>
      <p:sp>
        <p:nvSpPr>
          <p:cNvPr id="465"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66"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467"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468"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469"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70"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471"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472"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473" name="TextBox 8"/>
          <p:cNvSpPr/>
          <p:nvPr/>
        </p:nvSpPr>
        <p:spPr>
          <a:xfrm>
            <a:off x="775800" y="455760"/>
            <a:ext cx="972252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474"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475" name="TextBox 17"/>
          <p:cNvSpPr/>
          <p:nvPr/>
        </p:nvSpPr>
        <p:spPr>
          <a:xfrm flipH="1">
            <a:off x="675720" y="450360"/>
            <a:ext cx="95212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476" name="TextBox 16"/>
          <p:cNvSpPr/>
          <p:nvPr/>
        </p:nvSpPr>
        <p:spPr>
          <a:xfrm>
            <a:off x="3056040" y="1016280"/>
            <a:ext cx="2604240" cy="63828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3600" b="1" u="sng" strike="noStrike">
                <a:solidFill>
                  <a:schemeClr val="dk1"/>
                </a:solidFill>
                <a:uFillTx/>
                <a:latin typeface="Times New Roman"/>
              </a:rPr>
              <a:t>4 Тур</a:t>
            </a: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77"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3600" b="1" u="sng" strike="noStrike">
                <a:solidFill>
                  <a:schemeClr val="dk1"/>
                </a:solidFill>
                <a:uFillTx/>
                <a:latin typeface="Times New Roman"/>
              </a:rPr>
              <a:t>Поэзия Победы.</a:t>
            </a:r>
            <a:r>
              <a:rPr lang="ru-RU" sz="1800" b="0" u="sng" strike="noStrike">
                <a:solidFill>
                  <a:schemeClr val="dk1"/>
                </a:solidFill>
                <a:uFillTx/>
                <a:latin typeface="Calibri"/>
              </a:rPr>
              <a:t>.</a:t>
            </a:r>
            <a:endParaRPr lang="ru-RU" sz="18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479"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480" name="Рисунок 3"/>
          <p:cNvPicPr/>
          <p:nvPr/>
        </p:nvPicPr>
        <p:blipFill>
          <a:blip r:embed="rId2"/>
          <a:stretch/>
        </p:blipFill>
        <p:spPr>
          <a:xfrm>
            <a:off x="1548360" y="0"/>
            <a:ext cx="9119160" cy="6857640"/>
          </a:xfrm>
          <a:prstGeom prst="rect">
            <a:avLst/>
          </a:prstGeom>
          <a:noFill/>
          <a:ln w="0">
            <a:noFill/>
          </a:ln>
        </p:spPr>
      </p:pic>
      <p:pic>
        <p:nvPicPr>
          <p:cNvPr id="481" name="Рисунок 4"/>
          <p:cNvPicPr/>
          <p:nvPr/>
        </p:nvPicPr>
        <p:blipFill>
          <a:blip r:embed="rId2"/>
          <a:stretch/>
        </p:blipFill>
        <p:spPr>
          <a:xfrm>
            <a:off x="0" y="-79920"/>
            <a:ext cx="10769040" cy="6857640"/>
          </a:xfrm>
          <a:prstGeom prst="rect">
            <a:avLst/>
          </a:prstGeom>
          <a:noFill/>
          <a:ln w="0">
            <a:noFill/>
          </a:ln>
        </p:spPr>
      </p:pic>
      <p:sp>
        <p:nvSpPr>
          <p:cNvPr id="482"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83"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484"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485"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486"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87"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488"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489"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490" name="TextBox 8"/>
          <p:cNvSpPr/>
          <p:nvPr/>
        </p:nvSpPr>
        <p:spPr>
          <a:xfrm>
            <a:off x="2446200" y="-81828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491"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492" name="TextBox 17"/>
          <p:cNvSpPr/>
          <p:nvPr/>
        </p:nvSpPr>
        <p:spPr>
          <a:xfrm flipH="1">
            <a:off x="675720" y="450360"/>
            <a:ext cx="95212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493"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494"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495" name="TextBox 18"/>
          <p:cNvSpPr/>
          <p:nvPr/>
        </p:nvSpPr>
        <p:spPr>
          <a:xfrm>
            <a:off x="1847160" y="515880"/>
            <a:ext cx="5454000" cy="2284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none" strike="noStrike">
                <a:solidFill>
                  <a:schemeClr val="dk1"/>
                </a:solidFill>
                <a:uFillTx/>
                <a:latin typeface="Times New Roman"/>
              </a:rPr>
              <a:t>   « Я убит подо Ржевом,</a:t>
            </a:r>
            <a:r>
              <a:rPr sz="3600"/>
              <a:t/>
            </a:r>
            <a:br>
              <a:rPr sz="3600"/>
            </a:br>
            <a:r>
              <a:rPr lang="ru-RU" sz="3600" b="0" u="none" strike="noStrike">
                <a:solidFill>
                  <a:schemeClr val="dk1"/>
                </a:solidFill>
                <a:uFillTx/>
                <a:latin typeface="Times New Roman"/>
              </a:rPr>
              <a:t>    В безыменном болоте,</a:t>
            </a:r>
            <a:r>
              <a:rPr sz="3600"/>
              <a:t/>
            </a:r>
            <a:br>
              <a:rPr sz="3600"/>
            </a:br>
            <a:r>
              <a:rPr lang="ru-RU" sz="3600" b="0" u="none" strike="noStrike">
                <a:solidFill>
                  <a:schemeClr val="dk1"/>
                </a:solidFill>
                <a:uFillTx/>
                <a:latin typeface="Times New Roman"/>
              </a:rPr>
              <a:t>    В пятой роте, на левом,</a:t>
            </a:r>
            <a:r>
              <a:rPr sz="3600"/>
              <a:t/>
            </a:r>
            <a:br>
              <a:rPr sz="3600"/>
            </a:br>
            <a:r>
              <a:rPr lang="ru-RU" sz="3600" b="0" u="none" strike="noStrike">
                <a:solidFill>
                  <a:schemeClr val="dk1"/>
                </a:solidFill>
                <a:uFillTx/>
                <a:latin typeface="Times New Roman"/>
              </a:rPr>
              <a:t>    При жестоком налете» </a:t>
            </a:r>
            <a:endParaRPr lang="ru-RU" sz="3600" b="0" u="none" strike="noStrike">
              <a:solidFill>
                <a:srgbClr val="000000"/>
              </a:solidFill>
              <a:uFillTx/>
              <a:latin typeface="Arial"/>
            </a:endParaRPr>
          </a:p>
        </p:txBody>
      </p:sp>
      <p:sp>
        <p:nvSpPr>
          <p:cNvPr id="496" name="TextBox 20"/>
          <p:cNvSpPr/>
          <p:nvPr/>
        </p:nvSpPr>
        <p:spPr>
          <a:xfrm>
            <a:off x="2980440" y="3412080"/>
            <a:ext cx="5319720" cy="1918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1.</a:t>
            </a:r>
            <a:r>
              <a:rPr lang="ru-RU" sz="2400" b="1" u="sng" strike="noStrike">
                <a:solidFill>
                  <a:schemeClr val="dk1"/>
                </a:solidFill>
                <a:uFillTx/>
                <a:latin typeface="Times New Roman"/>
              </a:rPr>
              <a:t>Александр Твардовский</a:t>
            </a: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2.</a:t>
            </a:r>
            <a:r>
              <a:rPr lang="ru-RU" sz="2400" b="1" u="sng" strike="noStrike">
                <a:solidFill>
                  <a:schemeClr val="dk1"/>
                </a:solidFill>
                <a:uFillTx/>
                <a:latin typeface="Times New Roman"/>
              </a:rPr>
              <a:t>Алексей Сурков</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3.</a:t>
            </a:r>
            <a:r>
              <a:rPr lang="ru-RU" sz="2400" b="1" u="sng" strike="noStrike">
                <a:solidFill>
                  <a:schemeClr val="dk1"/>
                </a:solidFill>
                <a:uFillTx/>
                <a:latin typeface="Times New Roman"/>
              </a:rPr>
              <a:t>Константин Симонов</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498"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499" name="Рисунок 3"/>
          <p:cNvPicPr/>
          <p:nvPr/>
        </p:nvPicPr>
        <p:blipFill>
          <a:blip r:embed="rId2"/>
          <a:stretch/>
        </p:blipFill>
        <p:spPr>
          <a:xfrm>
            <a:off x="1548360" y="0"/>
            <a:ext cx="9119160" cy="6857640"/>
          </a:xfrm>
          <a:prstGeom prst="rect">
            <a:avLst/>
          </a:prstGeom>
          <a:noFill/>
          <a:ln w="0">
            <a:noFill/>
          </a:ln>
        </p:spPr>
      </p:pic>
      <p:pic>
        <p:nvPicPr>
          <p:cNvPr id="500" name="Рисунок 4"/>
          <p:cNvPicPr/>
          <p:nvPr/>
        </p:nvPicPr>
        <p:blipFill>
          <a:blip r:embed="rId2"/>
          <a:stretch/>
        </p:blipFill>
        <p:spPr>
          <a:xfrm>
            <a:off x="0" y="-79920"/>
            <a:ext cx="10769040" cy="6857640"/>
          </a:xfrm>
          <a:prstGeom prst="rect">
            <a:avLst/>
          </a:prstGeom>
          <a:noFill/>
          <a:ln w="0">
            <a:noFill/>
          </a:ln>
        </p:spPr>
      </p:pic>
      <p:sp>
        <p:nvSpPr>
          <p:cNvPr id="501"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02"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503"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504"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505"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06"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507"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508"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509" name="TextBox 8"/>
          <p:cNvSpPr/>
          <p:nvPr/>
        </p:nvSpPr>
        <p:spPr>
          <a:xfrm>
            <a:off x="2446200" y="-81828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510"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511" name="TextBox 17"/>
          <p:cNvSpPr/>
          <p:nvPr/>
        </p:nvSpPr>
        <p:spPr>
          <a:xfrm flipH="1">
            <a:off x="675720" y="450360"/>
            <a:ext cx="95212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512"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13"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14" name="TextBox 18"/>
          <p:cNvSpPr/>
          <p:nvPr/>
        </p:nvSpPr>
        <p:spPr>
          <a:xfrm>
            <a:off x="1847160" y="515880"/>
            <a:ext cx="54540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15" name="TextBox 5"/>
          <p:cNvSpPr/>
          <p:nvPr/>
        </p:nvSpPr>
        <p:spPr>
          <a:xfrm>
            <a:off x="2446200" y="1246320"/>
            <a:ext cx="72007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Правильный ответ</a:t>
            </a: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16" name="TextBox 21"/>
          <p:cNvSpPr/>
          <p:nvPr/>
        </p:nvSpPr>
        <p:spPr>
          <a:xfrm>
            <a:off x="1050840" y="25124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Александр Твардовский</a:t>
            </a:r>
            <a:endParaRPr lang="ru-RU" sz="3600" b="0" u="none" strike="noStrike">
              <a:solidFill>
                <a:srgbClr val="000000"/>
              </a:solidFill>
              <a:uFillTx/>
              <a:latin typeface="Arial"/>
            </a:endParaRPr>
          </a:p>
        </p:txBody>
      </p:sp>
      <p:pic>
        <p:nvPicPr>
          <p:cNvPr id="517" name="Рисунок 22"/>
          <p:cNvPicPr/>
          <p:nvPr/>
        </p:nvPicPr>
        <p:blipFill>
          <a:blip r:embed="rId3"/>
          <a:stretch/>
        </p:blipFill>
        <p:spPr>
          <a:xfrm>
            <a:off x="6305400" y="1815840"/>
            <a:ext cx="3737520" cy="448884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519"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520" name="Рисунок 3"/>
          <p:cNvPicPr/>
          <p:nvPr/>
        </p:nvPicPr>
        <p:blipFill>
          <a:blip r:embed="rId2"/>
          <a:stretch/>
        </p:blipFill>
        <p:spPr>
          <a:xfrm>
            <a:off x="1548360" y="0"/>
            <a:ext cx="9119160" cy="6857640"/>
          </a:xfrm>
          <a:prstGeom prst="rect">
            <a:avLst/>
          </a:prstGeom>
          <a:noFill/>
          <a:ln w="0">
            <a:noFill/>
          </a:ln>
        </p:spPr>
      </p:pic>
      <p:pic>
        <p:nvPicPr>
          <p:cNvPr id="521" name="Рисунок 4"/>
          <p:cNvPicPr/>
          <p:nvPr/>
        </p:nvPicPr>
        <p:blipFill>
          <a:blip r:embed="rId2"/>
          <a:stretch/>
        </p:blipFill>
        <p:spPr>
          <a:xfrm>
            <a:off x="0" y="-134280"/>
            <a:ext cx="10769040" cy="6857640"/>
          </a:xfrm>
          <a:prstGeom prst="rect">
            <a:avLst/>
          </a:prstGeom>
          <a:noFill/>
          <a:ln w="0">
            <a:noFill/>
          </a:ln>
        </p:spPr>
      </p:pic>
      <p:sp>
        <p:nvSpPr>
          <p:cNvPr id="522"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23"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524"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525"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526"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27"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528"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529"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530" name="TextBox 8"/>
          <p:cNvSpPr/>
          <p:nvPr/>
        </p:nvSpPr>
        <p:spPr>
          <a:xfrm>
            <a:off x="2446200" y="-81828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531"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532" name="TextBox 17"/>
          <p:cNvSpPr/>
          <p:nvPr/>
        </p:nvSpPr>
        <p:spPr>
          <a:xfrm flipH="1">
            <a:off x="675720" y="450360"/>
            <a:ext cx="95212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533"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34"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35" name="TextBox 18"/>
          <p:cNvSpPr/>
          <p:nvPr/>
        </p:nvSpPr>
        <p:spPr>
          <a:xfrm>
            <a:off x="1847160" y="515880"/>
            <a:ext cx="54540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36" name="TextBox 21"/>
          <p:cNvSpPr/>
          <p:nvPr/>
        </p:nvSpPr>
        <p:spPr>
          <a:xfrm>
            <a:off x="1050840" y="25124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37" name="TextBox 20"/>
          <p:cNvSpPr/>
          <p:nvPr/>
        </p:nvSpPr>
        <p:spPr>
          <a:xfrm>
            <a:off x="2754000" y="450360"/>
            <a:ext cx="4669920" cy="3015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«Над городом</a:t>
            </a:r>
            <a:r>
              <a:rPr sz="2400"/>
              <a:t/>
            </a:r>
            <a:br>
              <a:rPr sz="2400"/>
            </a:br>
            <a:r>
              <a:rPr lang="ru-RU" sz="2400" b="0" u="none" strike="noStrike">
                <a:solidFill>
                  <a:schemeClr val="dk1"/>
                </a:solidFill>
                <a:uFillTx/>
                <a:latin typeface="Times New Roman"/>
              </a:rPr>
              <a:t>Фашистские листовки:</a:t>
            </a:r>
            <a:r>
              <a:rPr sz="2400"/>
              <a:t/>
            </a:r>
            <a:br>
              <a:rPr sz="2400"/>
            </a:br>
            <a:r>
              <a:rPr lang="ru-RU" sz="2400" b="0" u="none" strike="noStrike">
                <a:solidFill>
                  <a:schemeClr val="dk1"/>
                </a:solidFill>
                <a:uFillTx/>
                <a:latin typeface="Times New Roman"/>
              </a:rPr>
              <a:t>«Сдавайтесь</a:t>
            </a:r>
            <a:r>
              <a:rPr sz="2400"/>
              <a:t/>
            </a:r>
            <a:br>
              <a:rPr sz="2400"/>
            </a:br>
            <a:r>
              <a:rPr lang="ru-RU" sz="2400" b="0" u="none" strike="noStrike">
                <a:solidFill>
                  <a:schemeClr val="dk1"/>
                </a:solidFill>
                <a:uFillTx/>
                <a:latin typeface="Times New Roman"/>
              </a:rPr>
              <a:t>И свергайте комиссаров!»</a:t>
            </a:r>
            <a:r>
              <a:rPr sz="2400"/>
              <a:t/>
            </a:r>
            <a:br>
              <a:rPr sz="2400"/>
            </a:br>
            <a:r>
              <a:rPr lang="ru-RU" sz="2400" b="0" u="none" strike="noStrike">
                <a:solidFill>
                  <a:schemeClr val="dk1"/>
                </a:solidFill>
                <a:uFillTx/>
                <a:latin typeface="Times New Roman"/>
              </a:rPr>
              <a:t>Нам обещают</a:t>
            </a:r>
            <a:r>
              <a:rPr sz="2400"/>
              <a:t/>
            </a:r>
            <a:br>
              <a:rPr sz="2400"/>
            </a:br>
            <a:r>
              <a:rPr lang="ru-RU" sz="2400" b="0" u="none" strike="noStrike">
                <a:solidFill>
                  <a:schemeClr val="dk1"/>
                </a:solidFill>
                <a:uFillTx/>
                <a:latin typeface="Times New Roman"/>
              </a:rPr>
              <a:t>Жизнь без голодовки,</a:t>
            </a:r>
            <a:r>
              <a:rPr sz="2400"/>
              <a:t/>
            </a:r>
            <a:br>
              <a:rPr sz="2400"/>
            </a:br>
            <a:r>
              <a:rPr lang="ru-RU" sz="2400" b="0" u="none" strike="noStrike">
                <a:solidFill>
                  <a:schemeClr val="dk1"/>
                </a:solidFill>
                <a:uFillTx/>
                <a:latin typeface="Times New Roman"/>
              </a:rPr>
              <a:t>Покой</a:t>
            </a:r>
            <a:r>
              <a:rPr sz="2400"/>
              <a:t/>
            </a:r>
            <a:br>
              <a:rPr sz="2400"/>
            </a:br>
            <a:r>
              <a:rPr lang="ru-RU" sz="2400" b="0" u="none" strike="noStrike">
                <a:solidFill>
                  <a:schemeClr val="dk1"/>
                </a:solidFill>
                <a:uFillTx/>
                <a:latin typeface="Times New Roman"/>
              </a:rPr>
              <a:t>Взамен блокадного кошмара»</a:t>
            </a:r>
            <a:endParaRPr lang="ru-RU" sz="2400" b="0" u="none" strike="noStrike">
              <a:solidFill>
                <a:srgbClr val="000000"/>
              </a:solidFill>
              <a:uFillTx/>
              <a:latin typeface="Arial"/>
            </a:endParaRPr>
          </a:p>
        </p:txBody>
      </p:sp>
      <p:sp>
        <p:nvSpPr>
          <p:cNvPr id="538" name="TextBox 23"/>
          <p:cNvSpPr/>
          <p:nvPr/>
        </p:nvSpPr>
        <p:spPr>
          <a:xfrm>
            <a:off x="3043440" y="3546720"/>
            <a:ext cx="3507120" cy="1918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1. </a:t>
            </a:r>
            <a:r>
              <a:rPr lang="ru-RU" sz="2400" b="1" u="sng" strike="noStrike">
                <a:solidFill>
                  <a:schemeClr val="dk1"/>
                </a:solidFill>
                <a:uFillTx/>
                <a:latin typeface="Times New Roman"/>
              </a:rPr>
              <a:t>Юлия Друнина.</a:t>
            </a: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2.</a:t>
            </a:r>
            <a:r>
              <a:rPr lang="ru-RU" sz="2400" b="1" u="sng" strike="noStrike">
                <a:solidFill>
                  <a:schemeClr val="dk1"/>
                </a:solidFill>
                <a:uFillTx/>
                <a:latin typeface="Times New Roman"/>
              </a:rPr>
              <a:t>Ольга Бергольц</a:t>
            </a:r>
            <a:r>
              <a:rPr lang="ru-RU" sz="2400" b="1" u="none" strike="noStrike">
                <a:solidFill>
                  <a:schemeClr val="dk1"/>
                </a:solidFill>
                <a:uFillTx/>
                <a:latin typeface="Times New Roman"/>
              </a:rPr>
              <a:t>.</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3.</a:t>
            </a:r>
            <a:r>
              <a:rPr lang="ru-RU" sz="2400" b="1" u="sng" strike="noStrike">
                <a:solidFill>
                  <a:schemeClr val="dk1"/>
                </a:solidFill>
                <a:uFillTx/>
                <a:latin typeface="Times New Roman"/>
              </a:rPr>
              <a:t>Анна Ахматова</a:t>
            </a:r>
            <a:r>
              <a:rPr lang="ru-RU" sz="2400" b="1" u="none" strike="noStrike">
                <a:solidFill>
                  <a:schemeClr val="dk1"/>
                </a:solidFill>
                <a:uFillTx/>
                <a:latin typeface="Times New Roman"/>
              </a:rPr>
              <a:t>.</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540"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541" name="Рисунок 3"/>
          <p:cNvPicPr/>
          <p:nvPr/>
        </p:nvPicPr>
        <p:blipFill>
          <a:blip r:embed="rId2"/>
          <a:stretch/>
        </p:blipFill>
        <p:spPr>
          <a:xfrm>
            <a:off x="1548360" y="0"/>
            <a:ext cx="9119160" cy="6857640"/>
          </a:xfrm>
          <a:prstGeom prst="rect">
            <a:avLst/>
          </a:prstGeom>
          <a:noFill/>
          <a:ln w="0">
            <a:noFill/>
          </a:ln>
        </p:spPr>
      </p:pic>
      <p:pic>
        <p:nvPicPr>
          <p:cNvPr id="542" name="Рисунок 4"/>
          <p:cNvPicPr/>
          <p:nvPr/>
        </p:nvPicPr>
        <p:blipFill>
          <a:blip r:embed="rId2"/>
          <a:stretch/>
        </p:blipFill>
        <p:spPr>
          <a:xfrm>
            <a:off x="0" y="-134280"/>
            <a:ext cx="10769040" cy="6857640"/>
          </a:xfrm>
          <a:prstGeom prst="rect">
            <a:avLst/>
          </a:prstGeom>
          <a:noFill/>
          <a:ln w="0">
            <a:noFill/>
          </a:ln>
        </p:spPr>
      </p:pic>
      <p:sp>
        <p:nvSpPr>
          <p:cNvPr id="543"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44"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545"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546"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547"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48"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549"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550"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551" name="TextBox 8"/>
          <p:cNvSpPr/>
          <p:nvPr/>
        </p:nvSpPr>
        <p:spPr>
          <a:xfrm>
            <a:off x="2446200" y="-81828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552"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553" name="TextBox 17"/>
          <p:cNvSpPr/>
          <p:nvPr/>
        </p:nvSpPr>
        <p:spPr>
          <a:xfrm flipH="1">
            <a:off x="675720" y="450360"/>
            <a:ext cx="95212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554"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55"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56" name="TextBox 18"/>
          <p:cNvSpPr/>
          <p:nvPr/>
        </p:nvSpPr>
        <p:spPr>
          <a:xfrm>
            <a:off x="1847160" y="515880"/>
            <a:ext cx="54540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57" name="TextBox 21"/>
          <p:cNvSpPr/>
          <p:nvPr/>
        </p:nvSpPr>
        <p:spPr>
          <a:xfrm>
            <a:off x="1050840" y="25124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58" name="TextBox 20"/>
          <p:cNvSpPr/>
          <p:nvPr/>
        </p:nvSpPr>
        <p:spPr>
          <a:xfrm>
            <a:off x="2711160" y="43848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Правильный ответ.</a:t>
            </a:r>
            <a:endParaRPr lang="ru-RU" sz="3600" b="0" u="none" strike="noStrike">
              <a:solidFill>
                <a:srgbClr val="000000"/>
              </a:solidFill>
              <a:uFillTx/>
              <a:latin typeface="Arial"/>
            </a:endParaRPr>
          </a:p>
        </p:txBody>
      </p:sp>
      <p:sp>
        <p:nvSpPr>
          <p:cNvPr id="559" name="TextBox 23"/>
          <p:cNvSpPr/>
          <p:nvPr/>
        </p:nvSpPr>
        <p:spPr>
          <a:xfrm>
            <a:off x="1205640" y="1150200"/>
            <a:ext cx="5344920" cy="1552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Ольга Бергольц.</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p:txBody>
      </p:sp>
      <p:pic>
        <p:nvPicPr>
          <p:cNvPr id="560" name="Рисунок 5"/>
          <p:cNvPicPr/>
          <p:nvPr/>
        </p:nvPicPr>
        <p:blipFill>
          <a:blip r:embed="rId3"/>
          <a:stretch/>
        </p:blipFill>
        <p:spPr>
          <a:xfrm>
            <a:off x="1941480" y="2410200"/>
            <a:ext cx="5973840" cy="368892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562"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563" name="Рисунок 3"/>
          <p:cNvPicPr/>
          <p:nvPr/>
        </p:nvPicPr>
        <p:blipFill>
          <a:blip r:embed="rId2"/>
          <a:stretch/>
        </p:blipFill>
        <p:spPr>
          <a:xfrm>
            <a:off x="1548360" y="0"/>
            <a:ext cx="9119160" cy="6857640"/>
          </a:xfrm>
          <a:prstGeom prst="rect">
            <a:avLst/>
          </a:prstGeom>
          <a:noFill/>
          <a:ln w="0">
            <a:noFill/>
          </a:ln>
        </p:spPr>
      </p:pic>
      <p:pic>
        <p:nvPicPr>
          <p:cNvPr id="564" name="Рисунок 4"/>
          <p:cNvPicPr/>
          <p:nvPr/>
        </p:nvPicPr>
        <p:blipFill>
          <a:blip r:embed="rId2"/>
          <a:stretch/>
        </p:blipFill>
        <p:spPr>
          <a:xfrm>
            <a:off x="0" y="-134280"/>
            <a:ext cx="10769040" cy="6857640"/>
          </a:xfrm>
          <a:prstGeom prst="rect">
            <a:avLst/>
          </a:prstGeom>
          <a:noFill/>
          <a:ln w="0">
            <a:noFill/>
          </a:ln>
        </p:spPr>
      </p:pic>
      <p:sp>
        <p:nvSpPr>
          <p:cNvPr id="565"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66"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567"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568"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569"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70"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571"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572"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573" name="TextBox 8"/>
          <p:cNvSpPr/>
          <p:nvPr/>
        </p:nvSpPr>
        <p:spPr>
          <a:xfrm>
            <a:off x="2446200" y="-81828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574"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575" name="TextBox 17"/>
          <p:cNvSpPr/>
          <p:nvPr/>
        </p:nvSpPr>
        <p:spPr>
          <a:xfrm flipH="1">
            <a:off x="675720" y="450360"/>
            <a:ext cx="95212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576"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77"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78" name="TextBox 18"/>
          <p:cNvSpPr/>
          <p:nvPr/>
        </p:nvSpPr>
        <p:spPr>
          <a:xfrm>
            <a:off x="1847160" y="515880"/>
            <a:ext cx="54540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79" name="TextBox 21"/>
          <p:cNvSpPr/>
          <p:nvPr/>
        </p:nvSpPr>
        <p:spPr>
          <a:xfrm>
            <a:off x="1050840" y="25124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80" name="TextBox 20"/>
          <p:cNvSpPr/>
          <p:nvPr/>
        </p:nvSpPr>
        <p:spPr>
          <a:xfrm>
            <a:off x="2711160" y="43848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581" name="TextBox 23"/>
          <p:cNvSpPr/>
          <p:nvPr/>
        </p:nvSpPr>
        <p:spPr>
          <a:xfrm>
            <a:off x="1205640" y="1150200"/>
            <a:ext cx="53449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582" name="TextBox 22"/>
          <p:cNvSpPr/>
          <p:nvPr/>
        </p:nvSpPr>
        <p:spPr>
          <a:xfrm>
            <a:off x="2265480" y="955440"/>
            <a:ext cx="7124040" cy="1797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800" b="0" u="none" strike="noStrike">
                <a:solidFill>
                  <a:schemeClr val="dk1"/>
                </a:solidFill>
                <a:uFillTx/>
                <a:latin typeface="Times New Roman"/>
              </a:rPr>
              <a:t>«Наши мертвые нас не оставят в беде,</a:t>
            </a:r>
            <a:r>
              <a:rPr sz="2800"/>
              <a:t/>
            </a:r>
            <a:br>
              <a:rPr sz="2800"/>
            </a:br>
            <a:r>
              <a:rPr lang="ru-RU" sz="2800" b="0" u="none" strike="noStrike">
                <a:solidFill>
                  <a:schemeClr val="dk1"/>
                </a:solidFill>
                <a:uFillTx/>
                <a:latin typeface="Times New Roman"/>
              </a:rPr>
              <a:t>Наши павшие — как часовые.</a:t>
            </a:r>
            <a:r>
              <a:rPr sz="2800"/>
              <a:t/>
            </a:r>
            <a:br>
              <a:rPr sz="2800"/>
            </a:br>
            <a:r>
              <a:rPr lang="ru-RU" sz="2800" b="0" u="none" strike="noStrike">
                <a:solidFill>
                  <a:schemeClr val="dk1"/>
                </a:solidFill>
                <a:uFillTx/>
                <a:latin typeface="Times New Roman"/>
              </a:rPr>
              <a:t>Отражается небо в лесу, как в воде,</a:t>
            </a:r>
            <a:r>
              <a:rPr sz="2800"/>
              <a:t/>
            </a:r>
            <a:br>
              <a:rPr sz="2800"/>
            </a:br>
            <a:r>
              <a:rPr lang="ru-RU" sz="2800" b="0" u="none" strike="noStrike">
                <a:solidFill>
                  <a:schemeClr val="dk1"/>
                </a:solidFill>
                <a:uFillTx/>
                <a:latin typeface="Times New Roman"/>
              </a:rPr>
              <a:t>И деревья стоят голубые»</a:t>
            </a:r>
            <a:endParaRPr lang="ru-RU" sz="2800" b="0" u="none" strike="noStrike">
              <a:solidFill>
                <a:srgbClr val="000000"/>
              </a:solidFill>
              <a:uFillTx/>
              <a:latin typeface="Arial"/>
            </a:endParaRPr>
          </a:p>
        </p:txBody>
      </p:sp>
      <p:sp>
        <p:nvSpPr>
          <p:cNvPr id="583" name="TextBox 24"/>
          <p:cNvSpPr/>
          <p:nvPr/>
        </p:nvSpPr>
        <p:spPr>
          <a:xfrm>
            <a:off x="3794040" y="3467520"/>
            <a:ext cx="2387880" cy="1918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1</a:t>
            </a:r>
            <a:r>
              <a:rPr lang="ru-RU" sz="2400" b="1" u="sng" strike="noStrike">
                <a:solidFill>
                  <a:schemeClr val="dk1"/>
                </a:solidFill>
                <a:uFillTx/>
                <a:latin typeface="Times New Roman"/>
              </a:rPr>
              <a:t>.В.Высоцкий</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2.</a:t>
            </a:r>
            <a:r>
              <a:rPr lang="ru-RU" sz="2400" b="1" u="sng" strike="noStrike">
                <a:solidFill>
                  <a:schemeClr val="dk1"/>
                </a:solidFill>
                <a:uFillTx/>
                <a:latin typeface="Times New Roman"/>
              </a:rPr>
              <a:t>Б.Пастернак</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3.</a:t>
            </a:r>
            <a:r>
              <a:rPr lang="ru-RU" sz="2400" b="1" u="sng" strike="noStrike">
                <a:solidFill>
                  <a:schemeClr val="dk1"/>
                </a:solidFill>
                <a:uFillTx/>
                <a:latin typeface="Times New Roman"/>
              </a:rPr>
              <a:t>К.Симонов</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585"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586" name="Рисунок 3"/>
          <p:cNvPicPr/>
          <p:nvPr/>
        </p:nvPicPr>
        <p:blipFill>
          <a:blip r:embed="rId2"/>
          <a:stretch/>
        </p:blipFill>
        <p:spPr>
          <a:xfrm>
            <a:off x="1548360" y="0"/>
            <a:ext cx="9119160" cy="6857640"/>
          </a:xfrm>
          <a:prstGeom prst="rect">
            <a:avLst/>
          </a:prstGeom>
          <a:noFill/>
          <a:ln w="0">
            <a:noFill/>
          </a:ln>
        </p:spPr>
      </p:pic>
      <p:pic>
        <p:nvPicPr>
          <p:cNvPr id="587" name="Рисунок 4"/>
          <p:cNvPicPr/>
          <p:nvPr/>
        </p:nvPicPr>
        <p:blipFill>
          <a:blip r:embed="rId2"/>
          <a:stretch/>
        </p:blipFill>
        <p:spPr>
          <a:xfrm>
            <a:off x="-21240" y="-270000"/>
            <a:ext cx="10769040" cy="6857640"/>
          </a:xfrm>
          <a:prstGeom prst="rect">
            <a:avLst/>
          </a:prstGeom>
          <a:noFill/>
          <a:ln w="0">
            <a:noFill/>
          </a:ln>
        </p:spPr>
      </p:pic>
      <p:sp>
        <p:nvSpPr>
          <p:cNvPr id="588"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89"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590"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591"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592"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593"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594"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595"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596" name="TextBox 8"/>
          <p:cNvSpPr/>
          <p:nvPr/>
        </p:nvSpPr>
        <p:spPr>
          <a:xfrm>
            <a:off x="2446200" y="-81828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597"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598" name="TextBox 17"/>
          <p:cNvSpPr/>
          <p:nvPr/>
        </p:nvSpPr>
        <p:spPr>
          <a:xfrm flipH="1">
            <a:off x="675720" y="450360"/>
            <a:ext cx="95212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599"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00"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01" name="TextBox 18"/>
          <p:cNvSpPr/>
          <p:nvPr/>
        </p:nvSpPr>
        <p:spPr>
          <a:xfrm>
            <a:off x="1847160" y="515880"/>
            <a:ext cx="54540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02" name="TextBox 21"/>
          <p:cNvSpPr/>
          <p:nvPr/>
        </p:nvSpPr>
        <p:spPr>
          <a:xfrm>
            <a:off x="1029600" y="244296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03" name="TextBox 20"/>
          <p:cNvSpPr/>
          <p:nvPr/>
        </p:nvSpPr>
        <p:spPr>
          <a:xfrm>
            <a:off x="2711160" y="43848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04" name="TextBox 23"/>
          <p:cNvSpPr/>
          <p:nvPr/>
        </p:nvSpPr>
        <p:spPr>
          <a:xfrm>
            <a:off x="1205640" y="1150200"/>
            <a:ext cx="53449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605" name="TextBox 22"/>
          <p:cNvSpPr/>
          <p:nvPr/>
        </p:nvSpPr>
        <p:spPr>
          <a:xfrm>
            <a:off x="1847160" y="487800"/>
            <a:ext cx="72964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Правильный ответ.</a:t>
            </a:r>
            <a:endParaRPr lang="ru-RU" sz="3600" b="0" u="none" strike="noStrike">
              <a:solidFill>
                <a:srgbClr val="000000"/>
              </a:solidFill>
              <a:uFillTx/>
              <a:latin typeface="Arial"/>
            </a:endParaRPr>
          </a:p>
        </p:txBody>
      </p:sp>
      <p:sp>
        <p:nvSpPr>
          <p:cNvPr id="606" name="TextBox 24"/>
          <p:cNvSpPr/>
          <p:nvPr/>
        </p:nvSpPr>
        <p:spPr>
          <a:xfrm>
            <a:off x="2824560" y="1016280"/>
            <a:ext cx="33577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Владимир Высоцкий</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p:txBody>
      </p:sp>
      <p:pic>
        <p:nvPicPr>
          <p:cNvPr id="607" name="Рисунок 5"/>
          <p:cNvPicPr/>
          <p:nvPr/>
        </p:nvPicPr>
        <p:blipFill>
          <a:blip r:embed="rId3"/>
          <a:stretch/>
        </p:blipFill>
        <p:spPr>
          <a:xfrm>
            <a:off x="2652120" y="1599120"/>
            <a:ext cx="4889520" cy="451476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89"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90" name="Рисунок 3"/>
          <p:cNvPicPr/>
          <p:nvPr/>
        </p:nvPicPr>
        <p:blipFill>
          <a:blip r:embed="rId2"/>
          <a:stretch/>
        </p:blipFill>
        <p:spPr>
          <a:xfrm>
            <a:off x="1548360" y="0"/>
            <a:ext cx="9119160" cy="6857640"/>
          </a:xfrm>
          <a:prstGeom prst="rect">
            <a:avLst/>
          </a:prstGeom>
          <a:noFill/>
          <a:ln w="0">
            <a:noFill/>
          </a:ln>
        </p:spPr>
      </p:pic>
      <p:pic>
        <p:nvPicPr>
          <p:cNvPr id="91" name="Рисунок 4"/>
          <p:cNvPicPr/>
          <p:nvPr/>
        </p:nvPicPr>
        <p:blipFill>
          <a:blip r:embed="rId2"/>
          <a:stretch/>
        </p:blipFill>
        <p:spPr>
          <a:xfrm>
            <a:off x="366120" y="0"/>
            <a:ext cx="10301400" cy="6857640"/>
          </a:xfrm>
          <a:prstGeom prst="rect">
            <a:avLst/>
          </a:prstGeom>
          <a:noFill/>
          <a:ln w="0">
            <a:noFill/>
          </a:ln>
        </p:spPr>
      </p:pic>
      <p:sp>
        <p:nvSpPr>
          <p:cNvPr id="92"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93" name="TextBox 7"/>
          <p:cNvSpPr/>
          <p:nvPr/>
        </p:nvSpPr>
        <p:spPr>
          <a:xfrm>
            <a:off x="3043440" y="2893320"/>
            <a:ext cx="5555520" cy="645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chemeClr val="dk1"/>
              </a:solidFill>
              <a:uFillTx/>
              <a:latin typeface="Times New Roman"/>
            </a:endParaRPr>
          </a:p>
        </p:txBody>
      </p:sp>
      <p:sp>
        <p:nvSpPr>
          <p:cNvPr id="94" name="TextBox 5"/>
          <p:cNvSpPr/>
          <p:nvPr/>
        </p:nvSpPr>
        <p:spPr>
          <a:xfrm>
            <a:off x="1713600" y="1446840"/>
            <a:ext cx="11860200" cy="1552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1" i="1" u="none" strike="noStrike">
                <a:solidFill>
                  <a:schemeClr val="dk1"/>
                </a:solidFill>
                <a:uFillTx/>
                <a:latin typeface="Calibri"/>
              </a:rPr>
              <a:t>                                          </a:t>
            </a:r>
            <a:r>
              <a:rPr lang="ru-RU" sz="2400" b="1" u="none" strike="noStrike">
                <a:solidFill>
                  <a:schemeClr val="dk1"/>
                </a:solidFill>
                <a:uFillTx/>
                <a:latin typeface="Times New Roman"/>
              </a:rPr>
              <a:t>Правильный ответ.</a:t>
            </a:r>
            <a:endParaRPr lang="ru-RU" sz="2400" b="0" u="none" strike="noStrike">
              <a:solidFill>
                <a:srgbClr val="000000"/>
              </a:solidFill>
              <a:uFillTx/>
              <a:latin typeface="Arial"/>
            </a:endParaRPr>
          </a:p>
          <a:p>
            <a:pPr defTabSz="914400">
              <a:lnSpc>
                <a:spcPct val="100000"/>
              </a:lnSpc>
            </a:pPr>
            <a:r>
              <a:rPr lang="ru-RU" sz="1800" b="1" u="none" strike="noStrike">
                <a:solidFill>
                  <a:schemeClr val="dk1"/>
                </a:solidFill>
                <a:uFillTx/>
                <a:latin typeface="Times New Roman"/>
              </a:rPr>
              <a:t> </a:t>
            </a:r>
            <a:r>
              <a:rPr lang="ru-RU" sz="2400" b="0" u="none" strike="noStrike">
                <a:solidFill>
                  <a:schemeClr val="dk1"/>
                </a:solidFill>
                <a:uFillTx/>
                <a:latin typeface="Times New Roman"/>
              </a:rPr>
              <a:t>«Могила Неизвестного Солдата» в Москве  появилась в </a:t>
            </a: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  1967 году  8 мая </a:t>
            </a:r>
            <a:r>
              <a:rPr lang="ru-RU" sz="2400" b="0" u="none" strike="noStrike">
                <a:solidFill>
                  <a:schemeClr val="dk1"/>
                </a:solidFill>
                <a:uFillTx/>
                <a:latin typeface="Times New Roman"/>
              </a:rPr>
              <a:t>в честь 25-летия разгрома немецких войск </a:t>
            </a: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под Москвой.</a:t>
            </a:r>
            <a:endParaRPr lang="ru-RU" sz="2400" b="0" u="none" strike="noStrike">
              <a:solidFill>
                <a:srgbClr val="000000"/>
              </a:solidFill>
              <a:uFillTx/>
              <a:latin typeface="Arial"/>
            </a:endParaRPr>
          </a:p>
        </p:txBody>
      </p:sp>
      <p:pic>
        <p:nvPicPr>
          <p:cNvPr id="95" name="Рисунок 8"/>
          <p:cNvPicPr/>
          <p:nvPr/>
        </p:nvPicPr>
        <p:blipFill>
          <a:blip r:embed="rId3"/>
          <a:stretch/>
        </p:blipFill>
        <p:spPr>
          <a:xfrm>
            <a:off x="4667400" y="3429000"/>
            <a:ext cx="5261400" cy="2959560"/>
          </a:xfrm>
          <a:prstGeom prst="rect">
            <a:avLst/>
          </a:prstGeom>
          <a:noFill/>
          <a:ln w="0">
            <a:noFill/>
          </a:ln>
        </p:spPr>
      </p:pic>
      <p:sp>
        <p:nvSpPr>
          <p:cNvPr id="96" name="TextBox 9"/>
          <p:cNvSpPr/>
          <p:nvPr/>
        </p:nvSpPr>
        <p:spPr>
          <a:xfrm flipH="1">
            <a:off x="1712880" y="2478960"/>
            <a:ext cx="2329560" cy="200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609"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610" name="Рисунок 3"/>
          <p:cNvPicPr/>
          <p:nvPr/>
        </p:nvPicPr>
        <p:blipFill>
          <a:blip r:embed="rId2"/>
          <a:stretch/>
        </p:blipFill>
        <p:spPr>
          <a:xfrm>
            <a:off x="1548360" y="0"/>
            <a:ext cx="9119160" cy="6857640"/>
          </a:xfrm>
          <a:prstGeom prst="rect">
            <a:avLst/>
          </a:prstGeom>
          <a:noFill/>
          <a:ln w="0">
            <a:noFill/>
          </a:ln>
        </p:spPr>
      </p:pic>
      <p:pic>
        <p:nvPicPr>
          <p:cNvPr id="611" name="Рисунок 4"/>
          <p:cNvPicPr/>
          <p:nvPr/>
        </p:nvPicPr>
        <p:blipFill>
          <a:blip r:embed="rId2"/>
          <a:stretch/>
        </p:blipFill>
        <p:spPr>
          <a:xfrm>
            <a:off x="-21240" y="-270000"/>
            <a:ext cx="10769040" cy="6857640"/>
          </a:xfrm>
          <a:prstGeom prst="rect">
            <a:avLst/>
          </a:prstGeom>
          <a:noFill/>
          <a:ln w="0">
            <a:noFill/>
          </a:ln>
        </p:spPr>
      </p:pic>
      <p:sp>
        <p:nvSpPr>
          <p:cNvPr id="612"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13"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614"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615"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616"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17"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618"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619"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620" name="TextBox 8"/>
          <p:cNvSpPr/>
          <p:nvPr/>
        </p:nvSpPr>
        <p:spPr>
          <a:xfrm>
            <a:off x="3537360" y="-79488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621"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622" name="TextBox 17"/>
          <p:cNvSpPr/>
          <p:nvPr/>
        </p:nvSpPr>
        <p:spPr>
          <a:xfrm flipH="1">
            <a:off x="675720" y="450360"/>
            <a:ext cx="95212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623"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24"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25" name="TextBox 18"/>
          <p:cNvSpPr/>
          <p:nvPr/>
        </p:nvSpPr>
        <p:spPr>
          <a:xfrm>
            <a:off x="1847160" y="515880"/>
            <a:ext cx="54540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26" name="TextBox 21"/>
          <p:cNvSpPr/>
          <p:nvPr/>
        </p:nvSpPr>
        <p:spPr>
          <a:xfrm>
            <a:off x="1013400" y="24008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27" name="TextBox 20"/>
          <p:cNvSpPr/>
          <p:nvPr/>
        </p:nvSpPr>
        <p:spPr>
          <a:xfrm>
            <a:off x="2711160" y="43848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28" name="TextBox 23"/>
          <p:cNvSpPr/>
          <p:nvPr/>
        </p:nvSpPr>
        <p:spPr>
          <a:xfrm>
            <a:off x="1205640" y="1150200"/>
            <a:ext cx="53449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629" name="TextBox 22"/>
          <p:cNvSpPr/>
          <p:nvPr/>
        </p:nvSpPr>
        <p:spPr>
          <a:xfrm>
            <a:off x="1847160" y="487800"/>
            <a:ext cx="72964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30" name="TextBox 25"/>
          <p:cNvSpPr/>
          <p:nvPr/>
        </p:nvSpPr>
        <p:spPr>
          <a:xfrm>
            <a:off x="2047320" y="438480"/>
            <a:ext cx="7096320" cy="1797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800" b="0" u="none" strike="noStrike">
                <a:solidFill>
                  <a:schemeClr val="dk1"/>
                </a:solidFill>
                <a:uFillTx/>
                <a:latin typeface="Times New Roman"/>
              </a:rPr>
              <a:t>Постарела мать за много лет,</a:t>
            </a:r>
            <a:endParaRPr lang="ru-RU" sz="2800" b="0" u="none" strike="noStrike">
              <a:solidFill>
                <a:srgbClr val="000000"/>
              </a:solidFill>
              <a:uFillTx/>
              <a:latin typeface="Arial"/>
            </a:endParaRPr>
          </a:p>
          <a:p>
            <a:pPr defTabSz="914400">
              <a:lnSpc>
                <a:spcPct val="100000"/>
              </a:lnSpc>
            </a:pPr>
            <a:r>
              <a:rPr lang="ru-RU" sz="2800" b="0" u="none" strike="noStrike">
                <a:solidFill>
                  <a:schemeClr val="dk1"/>
                </a:solidFill>
                <a:uFillTx/>
                <a:latin typeface="Times New Roman"/>
              </a:rPr>
              <a:t> А вестей от сына нет и нет.</a:t>
            </a:r>
            <a:endParaRPr lang="ru-RU" sz="2800" b="0" u="none" strike="noStrike">
              <a:solidFill>
                <a:srgbClr val="000000"/>
              </a:solidFill>
              <a:uFillTx/>
              <a:latin typeface="Arial"/>
            </a:endParaRPr>
          </a:p>
          <a:p>
            <a:pPr defTabSz="914400">
              <a:lnSpc>
                <a:spcPct val="100000"/>
              </a:lnSpc>
            </a:pPr>
            <a:r>
              <a:rPr lang="ru-RU" sz="2800" b="0" u="none" strike="noStrike">
                <a:solidFill>
                  <a:schemeClr val="dk1"/>
                </a:solidFill>
                <a:uFillTx/>
                <a:latin typeface="Times New Roman"/>
              </a:rPr>
              <a:t> Но она всё продолжает ждать,</a:t>
            </a:r>
            <a:endParaRPr lang="ru-RU" sz="2800" b="0" u="none" strike="noStrike">
              <a:solidFill>
                <a:srgbClr val="000000"/>
              </a:solidFill>
              <a:uFillTx/>
              <a:latin typeface="Arial"/>
            </a:endParaRPr>
          </a:p>
          <a:p>
            <a:pPr defTabSz="914400">
              <a:lnSpc>
                <a:spcPct val="100000"/>
              </a:lnSpc>
            </a:pPr>
            <a:r>
              <a:rPr lang="ru-RU" sz="2800" b="0" u="none" strike="noStrike">
                <a:solidFill>
                  <a:schemeClr val="dk1"/>
                </a:solidFill>
                <a:uFillTx/>
                <a:latin typeface="Times New Roman"/>
              </a:rPr>
              <a:t> Потому что верит, потому что мать.</a:t>
            </a:r>
            <a:endParaRPr lang="ru-RU" sz="2800" b="0" u="none" strike="noStrike">
              <a:solidFill>
                <a:srgbClr val="000000"/>
              </a:solidFill>
              <a:uFillTx/>
              <a:latin typeface="Arial"/>
            </a:endParaRPr>
          </a:p>
        </p:txBody>
      </p:sp>
      <p:sp>
        <p:nvSpPr>
          <p:cNvPr id="631" name="TextBox 27"/>
          <p:cNvSpPr/>
          <p:nvPr/>
        </p:nvSpPr>
        <p:spPr>
          <a:xfrm flipH="1">
            <a:off x="2695320" y="2875320"/>
            <a:ext cx="4455000" cy="1918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 1.</a:t>
            </a:r>
            <a:r>
              <a:rPr lang="ru-RU" sz="2400" b="1" u="sng" strike="noStrike">
                <a:solidFill>
                  <a:schemeClr val="dk1"/>
                </a:solidFill>
                <a:uFillTx/>
                <a:latin typeface="Times New Roman"/>
              </a:rPr>
              <a:t>Евгений Евтушенко</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 2.</a:t>
            </a:r>
            <a:r>
              <a:rPr lang="ru-RU" sz="2400" b="1" u="sng" strike="noStrike">
                <a:solidFill>
                  <a:schemeClr val="dk1"/>
                </a:solidFill>
                <a:uFillTx/>
                <a:latin typeface="Times New Roman"/>
              </a:rPr>
              <a:t>Андрей Дементьев</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 3.</a:t>
            </a:r>
            <a:r>
              <a:rPr lang="ru-RU" sz="2400" b="1" u="sng" strike="noStrike">
                <a:solidFill>
                  <a:schemeClr val="dk1"/>
                </a:solidFill>
                <a:uFillTx/>
                <a:latin typeface="Times New Roman"/>
              </a:rPr>
              <a:t>Роберт Рождественский</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633"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634" name="Рисунок 3"/>
          <p:cNvPicPr/>
          <p:nvPr/>
        </p:nvPicPr>
        <p:blipFill>
          <a:blip r:embed="rId2"/>
          <a:stretch/>
        </p:blipFill>
        <p:spPr>
          <a:xfrm>
            <a:off x="1548360" y="0"/>
            <a:ext cx="9119160" cy="6857640"/>
          </a:xfrm>
          <a:prstGeom prst="rect">
            <a:avLst/>
          </a:prstGeom>
          <a:noFill/>
          <a:ln w="0">
            <a:noFill/>
          </a:ln>
        </p:spPr>
      </p:pic>
      <p:pic>
        <p:nvPicPr>
          <p:cNvPr id="635" name="Рисунок 4"/>
          <p:cNvPicPr/>
          <p:nvPr/>
        </p:nvPicPr>
        <p:blipFill>
          <a:blip r:embed="rId2"/>
          <a:stretch/>
        </p:blipFill>
        <p:spPr>
          <a:xfrm>
            <a:off x="-21240" y="0"/>
            <a:ext cx="10769040" cy="6857640"/>
          </a:xfrm>
          <a:prstGeom prst="rect">
            <a:avLst/>
          </a:prstGeom>
          <a:noFill/>
          <a:ln w="0">
            <a:noFill/>
          </a:ln>
        </p:spPr>
      </p:pic>
      <p:sp>
        <p:nvSpPr>
          <p:cNvPr id="636"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37"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638"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639"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640"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41"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642"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643"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644" name="TextBox 8"/>
          <p:cNvSpPr/>
          <p:nvPr/>
        </p:nvSpPr>
        <p:spPr>
          <a:xfrm>
            <a:off x="3537360" y="-79488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645"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646" name="TextBox 17"/>
          <p:cNvSpPr/>
          <p:nvPr/>
        </p:nvSpPr>
        <p:spPr>
          <a:xfrm flipH="1">
            <a:off x="675720" y="450360"/>
            <a:ext cx="95212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647"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48"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49" name="TextBox 18"/>
          <p:cNvSpPr/>
          <p:nvPr/>
        </p:nvSpPr>
        <p:spPr>
          <a:xfrm>
            <a:off x="1847160" y="515880"/>
            <a:ext cx="54540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50" name="TextBox 21"/>
          <p:cNvSpPr/>
          <p:nvPr/>
        </p:nvSpPr>
        <p:spPr>
          <a:xfrm>
            <a:off x="1013400" y="24008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51" name="TextBox 20"/>
          <p:cNvSpPr/>
          <p:nvPr/>
        </p:nvSpPr>
        <p:spPr>
          <a:xfrm>
            <a:off x="2711160" y="43848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52" name="TextBox 23"/>
          <p:cNvSpPr/>
          <p:nvPr/>
        </p:nvSpPr>
        <p:spPr>
          <a:xfrm>
            <a:off x="1205640" y="1150200"/>
            <a:ext cx="53449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653" name="TextBox 22"/>
          <p:cNvSpPr/>
          <p:nvPr/>
        </p:nvSpPr>
        <p:spPr>
          <a:xfrm>
            <a:off x="1847160" y="487800"/>
            <a:ext cx="72964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54" name="TextBox 25"/>
          <p:cNvSpPr/>
          <p:nvPr/>
        </p:nvSpPr>
        <p:spPr>
          <a:xfrm>
            <a:off x="2047320" y="438480"/>
            <a:ext cx="70963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Правильный ответ.</a:t>
            </a:r>
            <a:endParaRPr lang="ru-RU" sz="3600" b="0" u="none" strike="noStrike">
              <a:solidFill>
                <a:srgbClr val="000000"/>
              </a:solidFill>
              <a:uFillTx/>
              <a:latin typeface="Arial"/>
            </a:endParaRPr>
          </a:p>
        </p:txBody>
      </p:sp>
      <p:sp>
        <p:nvSpPr>
          <p:cNvPr id="655" name="TextBox 27"/>
          <p:cNvSpPr/>
          <p:nvPr/>
        </p:nvSpPr>
        <p:spPr>
          <a:xfrm flipH="1">
            <a:off x="1442160" y="819720"/>
            <a:ext cx="5708880" cy="1552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                   Андрей Дементьев.</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pic>
        <p:nvPicPr>
          <p:cNvPr id="656" name="Рисунок 5"/>
          <p:cNvPicPr/>
          <p:nvPr/>
        </p:nvPicPr>
        <p:blipFill>
          <a:blip r:embed="rId3"/>
          <a:stretch/>
        </p:blipFill>
        <p:spPr>
          <a:xfrm>
            <a:off x="1401120" y="2005560"/>
            <a:ext cx="6376320" cy="367560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658"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659" name="Рисунок 3"/>
          <p:cNvPicPr/>
          <p:nvPr/>
        </p:nvPicPr>
        <p:blipFill>
          <a:blip r:embed="rId2"/>
          <a:stretch/>
        </p:blipFill>
        <p:spPr>
          <a:xfrm>
            <a:off x="1548360" y="0"/>
            <a:ext cx="9119160" cy="6857640"/>
          </a:xfrm>
          <a:prstGeom prst="rect">
            <a:avLst/>
          </a:prstGeom>
          <a:noFill/>
          <a:ln w="0">
            <a:noFill/>
          </a:ln>
        </p:spPr>
      </p:pic>
      <p:pic>
        <p:nvPicPr>
          <p:cNvPr id="660" name="Рисунок 4"/>
          <p:cNvPicPr/>
          <p:nvPr/>
        </p:nvPicPr>
        <p:blipFill>
          <a:blip r:embed="rId2"/>
          <a:stretch/>
        </p:blipFill>
        <p:spPr>
          <a:xfrm>
            <a:off x="-88920" y="-39960"/>
            <a:ext cx="10769040" cy="6857640"/>
          </a:xfrm>
          <a:prstGeom prst="rect">
            <a:avLst/>
          </a:prstGeom>
          <a:noFill/>
          <a:ln w="0">
            <a:noFill/>
          </a:ln>
        </p:spPr>
      </p:pic>
      <p:sp>
        <p:nvSpPr>
          <p:cNvPr id="661"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62"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663"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664"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665"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66"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667"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668"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669" name="TextBox 8"/>
          <p:cNvSpPr/>
          <p:nvPr/>
        </p:nvSpPr>
        <p:spPr>
          <a:xfrm>
            <a:off x="3727440" y="-30780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670"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671" name="TextBox 17"/>
          <p:cNvSpPr/>
          <p:nvPr/>
        </p:nvSpPr>
        <p:spPr>
          <a:xfrm flipH="1">
            <a:off x="2001240" y="438480"/>
            <a:ext cx="8195760" cy="2832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r>
              <a:rPr lang="ru-RU" sz="3600" b="0" u="none" strike="noStrike">
                <a:solidFill>
                  <a:schemeClr val="dk1"/>
                </a:solidFill>
                <a:uFillTx/>
                <a:latin typeface="Calibri"/>
              </a:rPr>
              <a:t>Спать легли однажды дети </a:t>
            </a: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Calibri"/>
              </a:rPr>
              <a:t>   - Окна все затемнены. </a:t>
            </a: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Calibri"/>
              </a:rPr>
              <a:t>     А проснулись на рассвете –</a:t>
            </a:r>
            <a:endParaRPr lang="ru-RU" sz="3600" b="0" u="none" strike="noStrike">
              <a:solidFill>
                <a:srgbClr val="000000"/>
              </a:solidFill>
              <a:uFillTx/>
              <a:latin typeface="Arial"/>
            </a:endParaRPr>
          </a:p>
          <a:p>
            <a:pPr defTabSz="914400">
              <a:lnSpc>
                <a:spcPct val="100000"/>
              </a:lnSpc>
            </a:pPr>
            <a:r>
              <a:rPr lang="ru-RU" sz="3600" b="0" u="none" strike="noStrike">
                <a:solidFill>
                  <a:schemeClr val="dk1"/>
                </a:solidFill>
                <a:uFillTx/>
                <a:latin typeface="Calibri"/>
              </a:rPr>
              <a:t>    В окнах свет - и нет войны»</a:t>
            </a:r>
            <a:endParaRPr lang="ru-RU" sz="3600" b="0" u="none" strike="noStrike">
              <a:solidFill>
                <a:srgbClr val="000000"/>
              </a:solidFill>
              <a:uFillTx/>
              <a:latin typeface="Arial"/>
            </a:endParaRPr>
          </a:p>
          <a:p>
            <a:pPr defTabSz="914400">
              <a:lnSpc>
                <a:spcPct val="100000"/>
              </a:lnSpc>
            </a:pPr>
            <a:r>
              <a:rPr lang="ru-RU" sz="3600" b="1" u="none" strike="noStrike">
                <a:solidFill>
                  <a:schemeClr val="dk1"/>
                </a:solidFill>
                <a:uFillTx/>
                <a:latin typeface="Times New Roman"/>
              </a:rPr>
              <a:t>    </a:t>
            </a: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672"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73"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74" name="TextBox 18"/>
          <p:cNvSpPr/>
          <p:nvPr/>
        </p:nvSpPr>
        <p:spPr>
          <a:xfrm>
            <a:off x="1847160" y="515880"/>
            <a:ext cx="54540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0"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75" name="TextBox 21"/>
          <p:cNvSpPr/>
          <p:nvPr/>
        </p:nvSpPr>
        <p:spPr>
          <a:xfrm>
            <a:off x="1013400" y="24008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76" name="TextBox 20"/>
          <p:cNvSpPr/>
          <p:nvPr/>
        </p:nvSpPr>
        <p:spPr>
          <a:xfrm>
            <a:off x="2711160" y="43848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77" name="TextBox 23"/>
          <p:cNvSpPr/>
          <p:nvPr/>
        </p:nvSpPr>
        <p:spPr>
          <a:xfrm>
            <a:off x="1436760" y="1711080"/>
            <a:ext cx="53449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678" name="TextBox 22"/>
          <p:cNvSpPr/>
          <p:nvPr/>
        </p:nvSpPr>
        <p:spPr>
          <a:xfrm>
            <a:off x="1159920" y="487800"/>
            <a:ext cx="79837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79" name="TextBox 24"/>
          <p:cNvSpPr/>
          <p:nvPr/>
        </p:nvSpPr>
        <p:spPr>
          <a:xfrm>
            <a:off x="1436760" y="896400"/>
            <a:ext cx="18432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680" name="TextBox 26"/>
          <p:cNvSpPr/>
          <p:nvPr/>
        </p:nvSpPr>
        <p:spPr>
          <a:xfrm>
            <a:off x="3465360" y="3538440"/>
            <a:ext cx="4695840" cy="1918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457200" indent="-457200" defTabSz="914400">
              <a:lnSpc>
                <a:spcPct val="100000"/>
              </a:lnSpc>
              <a:buClr>
                <a:srgbClr val="000000"/>
              </a:buClr>
              <a:buFont typeface="OpenSymbol"/>
              <a:buAutoNum type="arabicPeriod"/>
            </a:pPr>
            <a:r>
              <a:rPr lang="ru-RU" sz="2400" b="1" u="sng" strike="noStrike">
                <a:solidFill>
                  <a:schemeClr val="dk1"/>
                </a:solidFill>
                <a:uFillTx/>
                <a:latin typeface="Times New Roman"/>
              </a:rPr>
              <a:t>С. Михалков.</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2</a:t>
            </a:r>
            <a:r>
              <a:rPr lang="ru-RU" sz="2400" b="1" u="sng" strike="noStrike">
                <a:solidFill>
                  <a:schemeClr val="dk1"/>
                </a:solidFill>
                <a:uFillTx/>
                <a:latin typeface="Times New Roman"/>
              </a:rPr>
              <a:t>.  М. Матусовский</a:t>
            </a: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1" u="none" strike="noStrike">
                <a:solidFill>
                  <a:schemeClr val="dk1"/>
                </a:solidFill>
                <a:uFillTx/>
                <a:latin typeface="Times New Roman"/>
              </a:rPr>
              <a:t>3.  </a:t>
            </a:r>
            <a:r>
              <a:rPr lang="ru-RU" sz="2400" b="1" u="sng" strike="noStrike">
                <a:solidFill>
                  <a:schemeClr val="dk1"/>
                </a:solidFill>
                <a:uFillTx/>
                <a:latin typeface="Times New Roman"/>
              </a:rPr>
              <a:t>А.Сурков</a:t>
            </a:r>
            <a:r>
              <a:rPr lang="ru-RU" sz="1800" b="0" u="sng" strike="noStrike">
                <a:solidFill>
                  <a:schemeClr val="dk1"/>
                </a:solidFill>
                <a:uFillTx/>
                <a:latin typeface="Calibri"/>
              </a:rPr>
              <a:t>.</a:t>
            </a:r>
            <a:endParaRPr lang="ru-RU" sz="18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682"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683" name="Рисунок 3"/>
          <p:cNvPicPr/>
          <p:nvPr/>
        </p:nvPicPr>
        <p:blipFill>
          <a:blip r:embed="rId2"/>
          <a:stretch/>
        </p:blipFill>
        <p:spPr>
          <a:xfrm>
            <a:off x="1548360" y="0"/>
            <a:ext cx="9119160" cy="6857640"/>
          </a:xfrm>
          <a:prstGeom prst="rect">
            <a:avLst/>
          </a:prstGeom>
          <a:noFill/>
          <a:ln w="0">
            <a:noFill/>
          </a:ln>
        </p:spPr>
      </p:pic>
      <p:pic>
        <p:nvPicPr>
          <p:cNvPr id="684" name="Рисунок 4"/>
          <p:cNvPicPr/>
          <p:nvPr/>
        </p:nvPicPr>
        <p:blipFill>
          <a:blip r:embed="rId2"/>
          <a:stretch/>
        </p:blipFill>
        <p:spPr>
          <a:xfrm>
            <a:off x="-21240" y="-123120"/>
            <a:ext cx="10769040" cy="6857640"/>
          </a:xfrm>
          <a:prstGeom prst="rect">
            <a:avLst/>
          </a:prstGeom>
          <a:noFill/>
          <a:ln w="0">
            <a:noFill/>
          </a:ln>
        </p:spPr>
      </p:pic>
      <p:sp>
        <p:nvSpPr>
          <p:cNvPr id="685"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86"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687"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688"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689"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90"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691"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692"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693" name="TextBox 8"/>
          <p:cNvSpPr/>
          <p:nvPr/>
        </p:nvSpPr>
        <p:spPr>
          <a:xfrm>
            <a:off x="3727440" y="-30780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694"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695" name="TextBox 17"/>
          <p:cNvSpPr/>
          <p:nvPr/>
        </p:nvSpPr>
        <p:spPr>
          <a:xfrm flipH="1">
            <a:off x="2001240" y="438480"/>
            <a:ext cx="81957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696"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697"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98" name="TextBox 21"/>
          <p:cNvSpPr/>
          <p:nvPr/>
        </p:nvSpPr>
        <p:spPr>
          <a:xfrm>
            <a:off x="1013400" y="24008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699" name="TextBox 20"/>
          <p:cNvSpPr/>
          <p:nvPr/>
        </p:nvSpPr>
        <p:spPr>
          <a:xfrm>
            <a:off x="2711160" y="43848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700" name="TextBox 23"/>
          <p:cNvSpPr/>
          <p:nvPr/>
        </p:nvSpPr>
        <p:spPr>
          <a:xfrm>
            <a:off x="1436760" y="1711080"/>
            <a:ext cx="53449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701" name="TextBox 24"/>
          <p:cNvSpPr/>
          <p:nvPr/>
        </p:nvSpPr>
        <p:spPr>
          <a:xfrm>
            <a:off x="1177200" y="885240"/>
            <a:ext cx="224568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702" name="TextBox 26"/>
          <p:cNvSpPr/>
          <p:nvPr/>
        </p:nvSpPr>
        <p:spPr>
          <a:xfrm>
            <a:off x="3465360" y="1460160"/>
            <a:ext cx="5229000" cy="729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03" name="TextBox 5"/>
          <p:cNvSpPr/>
          <p:nvPr/>
        </p:nvSpPr>
        <p:spPr>
          <a:xfrm>
            <a:off x="2556720" y="882360"/>
            <a:ext cx="466704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pic>
        <p:nvPicPr>
          <p:cNvPr id="704" name="Рисунок 18"/>
          <p:cNvPicPr/>
          <p:nvPr/>
        </p:nvPicPr>
        <p:blipFill>
          <a:blip r:embed="rId3"/>
          <a:stretch/>
        </p:blipFill>
        <p:spPr>
          <a:xfrm>
            <a:off x="413280" y="2121840"/>
            <a:ext cx="4719600" cy="2855880"/>
          </a:xfrm>
          <a:prstGeom prst="rect">
            <a:avLst/>
          </a:prstGeom>
          <a:noFill/>
          <a:ln w="0">
            <a:noFill/>
          </a:ln>
        </p:spPr>
      </p:pic>
      <p:sp>
        <p:nvSpPr>
          <p:cNvPr id="705" name="TextBox 22"/>
          <p:cNvSpPr/>
          <p:nvPr/>
        </p:nvSpPr>
        <p:spPr>
          <a:xfrm>
            <a:off x="5745600" y="896760"/>
            <a:ext cx="417888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706" name="Rectangle 8"/>
          <p:cNvSpPr/>
          <p:nvPr/>
        </p:nvSpPr>
        <p:spPr>
          <a:xfrm>
            <a:off x="360" y="-122040"/>
            <a:ext cx="254160" cy="243360"/>
          </a:xfrm>
          <a:prstGeom prst="rect">
            <a:avLst/>
          </a:prstGeom>
          <a:noFill/>
          <a:ln w="0">
            <a:noFill/>
          </a:ln>
        </p:spPr>
        <p:style>
          <a:lnRef idx="0">
            <a:scrgbClr r="0" g="0" b="0"/>
          </a:lnRef>
          <a:fillRef idx="0">
            <a:scrgbClr r="0" g="0" b="0"/>
          </a:fillRef>
          <a:effectRef idx="0">
            <a:scrgbClr r="0" g="0" b="0"/>
          </a:effectRef>
          <a:fontRef idx="minor"/>
        </p:style>
        <p:txBody>
          <a:bodyPr wrap="none" numCol="1" spcCol="0" anchor="ctr">
            <a:spAutoFit/>
          </a:bodyPr>
          <a:lstStyle/>
          <a:p>
            <a:pPr defTabSz="914400">
              <a:lnSpc>
                <a:spcPct val="100000"/>
              </a:lnSpc>
              <a:tabLst>
                <a:tab pos="0" algn="l"/>
              </a:tabLst>
            </a:pPr>
            <a:r>
              <a:rPr lang="ru-RU" sz="1000" b="0" u="none" strike="noStrike">
                <a:solidFill>
                  <a:srgbClr val="000000"/>
                </a:solidFill>
                <a:uFillTx/>
                <a:latin typeface="Arial"/>
                <a:ea typeface="Calibri"/>
              </a:rPr>
              <a:t>. </a:t>
            </a:r>
            <a:endParaRPr lang="ru-RU" sz="1000" b="0" u="none" strike="noStrike">
              <a:solidFill>
                <a:srgbClr val="000000"/>
              </a:solidFill>
              <a:uFillTx/>
              <a:latin typeface="Arial"/>
            </a:endParaRPr>
          </a:p>
        </p:txBody>
      </p:sp>
      <p:sp>
        <p:nvSpPr>
          <p:cNvPr id="707" name="Rectangle 9"/>
          <p:cNvSpPr/>
          <p:nvPr/>
        </p:nvSpPr>
        <p:spPr>
          <a:xfrm rot="10800000" flipV="1">
            <a:off x="5082840" y="255600"/>
            <a:ext cx="5122440" cy="5851440"/>
          </a:xfrm>
          <a:prstGeom prst="rect">
            <a:avLst/>
          </a:prstGeom>
          <a:noFill/>
          <a:ln w="0">
            <a:noFill/>
          </a:ln>
        </p:spPr>
        <p:style>
          <a:lnRef idx="0">
            <a:scrgbClr r="0" g="0" b="0"/>
          </a:lnRef>
          <a:fillRef idx="0">
            <a:scrgbClr r="0" g="0" b="0"/>
          </a:fillRef>
          <a:effectRef idx="0">
            <a:scrgbClr r="0" g="0" b="0"/>
          </a:effectRef>
          <a:fontRef idx="minor"/>
        </p:style>
        <p:txBody>
          <a:bodyPr numCol="1" spcCol="0" anchor="ctr">
            <a:spAutoFit/>
          </a:bodyPr>
          <a:lstStyle/>
          <a:p>
            <a:pPr defTabSz="914400">
              <a:lnSpc>
                <a:spcPct val="100000"/>
              </a:lnSpc>
              <a:tabLst>
                <a:tab pos="0" algn="l"/>
              </a:tabLst>
            </a:pPr>
            <a:r>
              <a:rPr lang="ru-RU" sz="1800" b="1" u="none" strike="noStrike">
                <a:solidFill>
                  <a:srgbClr val="000000"/>
                </a:solidFill>
                <a:uFillTx/>
                <a:latin typeface="Times New Roman"/>
                <a:ea typeface="Calibri"/>
              </a:rPr>
              <a:t>Абухаджи Идрисов </a:t>
            </a:r>
            <a:r>
              <a:rPr lang="ru-RU" sz="1800" b="0" u="none" strike="noStrike">
                <a:solidFill>
                  <a:srgbClr val="000000"/>
                </a:solidFill>
                <a:uFillTx/>
                <a:latin typeface="Times New Roman"/>
                <a:ea typeface="Calibri"/>
              </a:rPr>
              <a:t>–чеченский снайпер прославился тем, что ликвидировал 349 гитлеровцев-почти целый батальон врагов на Севере-Западном ронте.</a:t>
            </a:r>
            <a:endParaRPr lang="ru-RU" sz="1800" b="0" u="none" strike="noStrike">
              <a:solidFill>
                <a:srgbClr val="000000"/>
              </a:solidFill>
              <a:uFillTx/>
              <a:latin typeface="Arial"/>
            </a:endParaRPr>
          </a:p>
          <a:p>
            <a:pPr defTabSz="914400">
              <a:lnSpc>
                <a:spcPct val="100000"/>
              </a:lnSpc>
              <a:tabLst>
                <a:tab pos="0" algn="l"/>
              </a:tabLst>
            </a:pPr>
            <a:r>
              <a:rPr lang="ru-RU" sz="1800" b="0" u="none" strike="noStrike">
                <a:solidFill>
                  <a:srgbClr val="000000"/>
                </a:solidFill>
                <a:uFillTx/>
                <a:latin typeface="Times New Roman"/>
                <a:ea typeface="Calibri"/>
              </a:rPr>
              <a:t>О меткости солдата ходили легенды, хотя ранее он никак не был связан с военным делом – работал чабаном, пас овец. Правда, как настоящий чеченец, с оружием обращаться умел и даже получил значок «Ворошиловский стрелок». Во время обороны Ленинграда, в боях под Демянском и Старой Руссой он стал настоящей грозой фашистов. Его называли «чеченским кошмаром для Гитлера». Чтобы обезвредить легендарного снайпера, немцы устроили за ним охоту. Для этого отправили своего опытного стрелка. Но в итоге фашист был сражён пулей Идрисова. За высокое мастерство, героизм Идрисов был награждён медалями, орденами Ленина, Красной Звезды, Красного Знамени, а летом 1944-го удостоен золотой звезды Героя Советского Союза</a:t>
            </a:r>
            <a:r>
              <a:rPr lang="ru-RU" sz="1800" b="0" u="none" strike="noStrike">
                <a:solidFill>
                  <a:schemeClr val="dk1"/>
                </a:solidFill>
                <a:uFillTx/>
                <a:latin typeface="Times New Roman"/>
                <a:ea typeface="Calibri"/>
              </a:rPr>
              <a:t> </a:t>
            </a:r>
            <a:endParaRPr lang="ru-RU" sz="1800" b="0" u="none" strike="noStrike">
              <a:solidFill>
                <a:srgbClr val="000000"/>
              </a:solidFill>
              <a:uFillTx/>
              <a:latin typeface="Arial"/>
            </a:endParaRPr>
          </a:p>
        </p:txBody>
      </p:sp>
      <p:sp>
        <p:nvSpPr>
          <p:cNvPr id="708" name="TextBox 1029"/>
          <p:cNvSpPr/>
          <p:nvPr/>
        </p:nvSpPr>
        <p:spPr>
          <a:xfrm>
            <a:off x="663480" y="819720"/>
            <a:ext cx="422676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    </a:t>
            </a:r>
            <a:r>
              <a:rPr lang="ru-RU" sz="2400" b="1" u="none" strike="noStrike">
                <a:solidFill>
                  <a:schemeClr val="accent5"/>
                </a:solidFill>
                <a:uFillTx/>
                <a:latin typeface="Times New Roman"/>
              </a:rPr>
              <a:t>Абухаджи  Идрисов</a:t>
            </a:r>
            <a:r>
              <a:rPr lang="ru-RU" sz="2400" b="0" u="none" strike="noStrike">
                <a:solidFill>
                  <a:schemeClr val="dk1"/>
                </a:solidFill>
                <a:uFillTx/>
                <a:latin typeface="Times New Roman"/>
              </a:rPr>
              <a:t>.</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710"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711" name="Рисунок 3"/>
          <p:cNvPicPr/>
          <p:nvPr/>
        </p:nvPicPr>
        <p:blipFill>
          <a:blip r:embed="rId2"/>
          <a:stretch/>
        </p:blipFill>
        <p:spPr>
          <a:xfrm>
            <a:off x="1548360" y="0"/>
            <a:ext cx="9119160" cy="6857640"/>
          </a:xfrm>
          <a:prstGeom prst="rect">
            <a:avLst/>
          </a:prstGeom>
          <a:noFill/>
          <a:ln w="0">
            <a:noFill/>
          </a:ln>
        </p:spPr>
      </p:pic>
      <p:pic>
        <p:nvPicPr>
          <p:cNvPr id="712" name="Рисунок 4"/>
          <p:cNvPicPr/>
          <p:nvPr/>
        </p:nvPicPr>
        <p:blipFill>
          <a:blip r:embed="rId2"/>
          <a:stretch/>
        </p:blipFill>
        <p:spPr>
          <a:xfrm>
            <a:off x="-88920" y="-39960"/>
            <a:ext cx="10769040" cy="6857640"/>
          </a:xfrm>
          <a:prstGeom prst="rect">
            <a:avLst/>
          </a:prstGeom>
          <a:noFill/>
          <a:ln w="0">
            <a:noFill/>
          </a:ln>
        </p:spPr>
      </p:pic>
      <p:sp>
        <p:nvSpPr>
          <p:cNvPr id="713"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14"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715"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716"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717"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18"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719"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720"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721" name="TextBox 8"/>
          <p:cNvSpPr/>
          <p:nvPr/>
        </p:nvSpPr>
        <p:spPr>
          <a:xfrm>
            <a:off x="3727440" y="-30780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722"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723" name="TextBox 17"/>
          <p:cNvSpPr/>
          <p:nvPr/>
        </p:nvSpPr>
        <p:spPr>
          <a:xfrm flipH="1">
            <a:off x="2001240" y="438480"/>
            <a:ext cx="81957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724"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25"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726" name="TextBox 21"/>
          <p:cNvSpPr/>
          <p:nvPr/>
        </p:nvSpPr>
        <p:spPr>
          <a:xfrm>
            <a:off x="1013400" y="24008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727" name="TextBox 20"/>
          <p:cNvSpPr/>
          <p:nvPr/>
        </p:nvSpPr>
        <p:spPr>
          <a:xfrm>
            <a:off x="2711160" y="43848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728" name="TextBox 23"/>
          <p:cNvSpPr/>
          <p:nvPr/>
        </p:nvSpPr>
        <p:spPr>
          <a:xfrm>
            <a:off x="1436760" y="1711080"/>
            <a:ext cx="53449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729" name="TextBox 24"/>
          <p:cNvSpPr/>
          <p:nvPr/>
        </p:nvSpPr>
        <p:spPr>
          <a:xfrm>
            <a:off x="1436760" y="896400"/>
            <a:ext cx="18432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730" name="TextBox 26"/>
          <p:cNvSpPr/>
          <p:nvPr/>
        </p:nvSpPr>
        <p:spPr>
          <a:xfrm>
            <a:off x="2932200" y="1503360"/>
            <a:ext cx="5229000" cy="109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31" name="TextBox 5"/>
          <p:cNvSpPr/>
          <p:nvPr/>
        </p:nvSpPr>
        <p:spPr>
          <a:xfrm>
            <a:off x="2552040" y="896400"/>
            <a:ext cx="466704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pic>
        <p:nvPicPr>
          <p:cNvPr id="732" name="Рисунок 25"/>
          <p:cNvPicPr/>
          <p:nvPr/>
        </p:nvPicPr>
        <p:blipFill>
          <a:blip r:embed="rId3" cstate="print"/>
          <a:stretch/>
        </p:blipFill>
        <p:spPr>
          <a:xfrm>
            <a:off x="439200" y="1797120"/>
            <a:ext cx="4078800" cy="4587480"/>
          </a:xfrm>
          <a:prstGeom prst="rect">
            <a:avLst/>
          </a:prstGeom>
          <a:noFill/>
          <a:ln w="0">
            <a:noFill/>
          </a:ln>
        </p:spPr>
      </p:pic>
      <p:sp>
        <p:nvSpPr>
          <p:cNvPr id="733" name="TextBox 28"/>
          <p:cNvSpPr/>
          <p:nvPr/>
        </p:nvSpPr>
        <p:spPr>
          <a:xfrm>
            <a:off x="5990760" y="681840"/>
            <a:ext cx="393408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734" name="TextBox 29"/>
          <p:cNvSpPr/>
          <p:nvPr/>
        </p:nvSpPr>
        <p:spPr>
          <a:xfrm flipH="1">
            <a:off x="4705200" y="269280"/>
            <a:ext cx="5256360" cy="6124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Уникальная история связана с </a:t>
            </a:r>
            <a:r>
              <a:rPr lang="ru-RU" sz="1800" b="1" u="none" strike="noStrike">
                <a:solidFill>
                  <a:schemeClr val="dk1"/>
                </a:solidFill>
                <a:uFillTx/>
                <a:latin typeface="Calibri"/>
              </a:rPr>
              <a:t>Токтогон Алтыбасаровой</a:t>
            </a:r>
            <a:r>
              <a:rPr lang="ru-RU" sz="1800" b="0" u="none" strike="noStrike">
                <a:solidFill>
                  <a:schemeClr val="dk1"/>
                </a:solidFill>
                <a:uFillTx/>
                <a:latin typeface="Calibri"/>
              </a:rPr>
              <a:t>, которая стала матерью 150 детям из блокадного Ленинграда. В Великую Отечественную ей было всего 16, однако «за активность и грамотность» девушку избрали секретарём сельсовета селения Курменты, куда и привезли измождённых голодом ленинградцев.</a:t>
            </a: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Calibri"/>
              </a:rPr>
              <a:t>Она их встретила, как родных. Некоторые не могли ходить, и сельчане несли детей на руках. Токтогон всех распределила по домам и ухаживала, как за своими. Со временем младшие стали называть женщину Токтогон-апа, что по-киргизски значит «мама». Благодаря усилиям Токтогон и жителей села ни один ребёнок не умер после прибытия. Все сто пятьдесят детей выжили. Они дожили до Победы, выучились, стали взрослыми. Это было настоящее чудо. Но главное чудо совершила эта семнадцатилетняя девушка, которая не только спасла их, но и подарила им любовь и надежду. Её не стало в 2015 году, и всё это время благодарные воспитанники и их потомки общались с мамой - присылали письма, приезжали в гости.</a:t>
            </a:r>
            <a:endParaRPr lang="ru-RU" sz="1800" b="0" u="none" strike="noStrike">
              <a:solidFill>
                <a:srgbClr val="000000"/>
              </a:solidFill>
              <a:uFillTx/>
              <a:latin typeface="Arial"/>
            </a:endParaRPr>
          </a:p>
        </p:txBody>
      </p:sp>
      <p:sp>
        <p:nvSpPr>
          <p:cNvPr id="735" name="TextBox 30"/>
          <p:cNvSpPr/>
          <p:nvPr/>
        </p:nvSpPr>
        <p:spPr>
          <a:xfrm flipH="1">
            <a:off x="891000" y="912960"/>
            <a:ext cx="366732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accent5"/>
                </a:solidFill>
                <a:uFillTx/>
                <a:latin typeface="Times New Roman"/>
              </a:rPr>
              <a:t>Токтогон Алтыбасарова</a:t>
            </a:r>
            <a:r>
              <a:rPr lang="ru-RU" sz="1800" b="0" u="none" strike="noStrike">
                <a:solidFill>
                  <a:schemeClr val="accent5"/>
                </a:solidFill>
                <a:uFillTx/>
                <a:latin typeface="Calibri"/>
              </a:rPr>
              <a:t>.</a:t>
            </a:r>
            <a:endParaRPr lang="ru-RU" sz="18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737"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738" name="Рисунок 3"/>
          <p:cNvPicPr/>
          <p:nvPr/>
        </p:nvPicPr>
        <p:blipFill>
          <a:blip r:embed="rId2"/>
          <a:stretch/>
        </p:blipFill>
        <p:spPr>
          <a:xfrm>
            <a:off x="1548360" y="0"/>
            <a:ext cx="9119160" cy="6857640"/>
          </a:xfrm>
          <a:prstGeom prst="rect">
            <a:avLst/>
          </a:prstGeom>
          <a:noFill/>
          <a:ln w="0">
            <a:noFill/>
          </a:ln>
        </p:spPr>
      </p:pic>
      <p:pic>
        <p:nvPicPr>
          <p:cNvPr id="739" name="Рисунок 4"/>
          <p:cNvPicPr/>
          <p:nvPr/>
        </p:nvPicPr>
        <p:blipFill>
          <a:blip r:embed="rId2"/>
          <a:stretch/>
        </p:blipFill>
        <p:spPr>
          <a:xfrm>
            <a:off x="-88920" y="-39960"/>
            <a:ext cx="10769040" cy="6857640"/>
          </a:xfrm>
          <a:prstGeom prst="rect">
            <a:avLst/>
          </a:prstGeom>
          <a:noFill/>
          <a:ln w="0">
            <a:noFill/>
          </a:ln>
        </p:spPr>
      </p:pic>
      <p:sp>
        <p:nvSpPr>
          <p:cNvPr id="740"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41"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742"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743"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744"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45"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746"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747"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748" name="TextBox 8"/>
          <p:cNvSpPr/>
          <p:nvPr/>
        </p:nvSpPr>
        <p:spPr>
          <a:xfrm>
            <a:off x="3727440" y="-30780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749"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750" name="TextBox 17"/>
          <p:cNvSpPr/>
          <p:nvPr/>
        </p:nvSpPr>
        <p:spPr>
          <a:xfrm flipH="1">
            <a:off x="2001240" y="438480"/>
            <a:ext cx="81957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751"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52"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753" name="TextBox 21"/>
          <p:cNvSpPr/>
          <p:nvPr/>
        </p:nvSpPr>
        <p:spPr>
          <a:xfrm>
            <a:off x="1013400" y="24008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754" name="TextBox 20"/>
          <p:cNvSpPr/>
          <p:nvPr/>
        </p:nvSpPr>
        <p:spPr>
          <a:xfrm>
            <a:off x="2969640" y="57564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755" name="TextBox 23"/>
          <p:cNvSpPr/>
          <p:nvPr/>
        </p:nvSpPr>
        <p:spPr>
          <a:xfrm>
            <a:off x="1436760" y="1711080"/>
            <a:ext cx="53449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756" name="TextBox 24"/>
          <p:cNvSpPr/>
          <p:nvPr/>
        </p:nvSpPr>
        <p:spPr>
          <a:xfrm>
            <a:off x="1436760" y="896400"/>
            <a:ext cx="18432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757" name="TextBox 26"/>
          <p:cNvSpPr/>
          <p:nvPr/>
        </p:nvSpPr>
        <p:spPr>
          <a:xfrm>
            <a:off x="2932200" y="1503360"/>
            <a:ext cx="5229000" cy="109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58" name="TextBox 5"/>
          <p:cNvSpPr/>
          <p:nvPr/>
        </p:nvSpPr>
        <p:spPr>
          <a:xfrm>
            <a:off x="5438160" y="1015560"/>
            <a:ext cx="364140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Среди тех, кто защищал Дорогу жизни с воздуха, был лётчик-истребитель Алим Байсултанов. Уроженец Кабардино-Балкарии – он почти всю войну провёл на севере, вблизи холодного Балтийского моря. К середине 1942 года заместитель командира эскадрильи гвардии капитан Алим Байсултанов совершил почти 300 боевых вылетов. Он лично уничтожил девять вражеских самолётов (семь в воздухе и два на земле). Был награждён двумя орденами Красного Знамени</a:t>
            </a:r>
            <a:endParaRPr lang="ru-RU" sz="1800" b="0" u="none" strike="noStrike">
              <a:solidFill>
                <a:srgbClr val="000000"/>
              </a:solidFill>
              <a:uFillTx/>
              <a:latin typeface="Arial"/>
            </a:endParaRPr>
          </a:p>
        </p:txBody>
      </p:sp>
      <p:sp>
        <p:nvSpPr>
          <p:cNvPr id="759" name="TextBox 28"/>
          <p:cNvSpPr/>
          <p:nvPr/>
        </p:nvSpPr>
        <p:spPr>
          <a:xfrm>
            <a:off x="5990760" y="681840"/>
            <a:ext cx="393408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760" name="TextBox 30"/>
          <p:cNvSpPr/>
          <p:nvPr/>
        </p:nvSpPr>
        <p:spPr>
          <a:xfrm flipH="1">
            <a:off x="511560" y="954360"/>
            <a:ext cx="36673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pic>
        <p:nvPicPr>
          <p:cNvPr id="761" name="Рисунок 22"/>
          <p:cNvPicPr/>
          <p:nvPr/>
        </p:nvPicPr>
        <p:blipFill>
          <a:blip r:embed="rId3"/>
          <a:stretch/>
        </p:blipFill>
        <p:spPr>
          <a:xfrm>
            <a:off x="556200" y="1522440"/>
            <a:ext cx="3571560" cy="4762080"/>
          </a:xfrm>
          <a:prstGeom prst="rect">
            <a:avLst/>
          </a:prstGeom>
          <a:noFill/>
          <a:ln w="0">
            <a:noFill/>
          </a:ln>
        </p:spPr>
      </p:pic>
      <p:sp>
        <p:nvSpPr>
          <p:cNvPr id="762" name="TextBox 27"/>
          <p:cNvSpPr/>
          <p:nvPr/>
        </p:nvSpPr>
        <p:spPr>
          <a:xfrm>
            <a:off x="791640" y="1006200"/>
            <a:ext cx="375912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   </a:t>
            </a:r>
            <a:r>
              <a:rPr lang="ru-RU" sz="2400" b="1" u="none" strike="noStrike">
                <a:solidFill>
                  <a:schemeClr val="accent5"/>
                </a:solidFill>
                <a:uFillTx/>
                <a:latin typeface="Times New Roman"/>
              </a:rPr>
              <a:t>Алим Байсултанов.</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764"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765" name="Рисунок 3"/>
          <p:cNvPicPr/>
          <p:nvPr/>
        </p:nvPicPr>
        <p:blipFill>
          <a:blip r:embed="rId2"/>
          <a:stretch/>
        </p:blipFill>
        <p:spPr>
          <a:xfrm>
            <a:off x="1548360" y="0"/>
            <a:ext cx="9119160" cy="6857640"/>
          </a:xfrm>
          <a:prstGeom prst="rect">
            <a:avLst/>
          </a:prstGeom>
          <a:noFill/>
          <a:ln w="0">
            <a:noFill/>
          </a:ln>
        </p:spPr>
      </p:pic>
      <p:pic>
        <p:nvPicPr>
          <p:cNvPr id="766" name="Рисунок 4"/>
          <p:cNvPicPr/>
          <p:nvPr/>
        </p:nvPicPr>
        <p:blipFill>
          <a:blip r:embed="rId2"/>
          <a:stretch/>
        </p:blipFill>
        <p:spPr>
          <a:xfrm>
            <a:off x="-88920" y="-39960"/>
            <a:ext cx="10769040" cy="6857640"/>
          </a:xfrm>
          <a:prstGeom prst="rect">
            <a:avLst/>
          </a:prstGeom>
          <a:noFill/>
          <a:ln w="0">
            <a:noFill/>
          </a:ln>
        </p:spPr>
      </p:pic>
      <p:sp>
        <p:nvSpPr>
          <p:cNvPr id="767"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68"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769"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770"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771"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72"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773"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774"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775" name="TextBox 8"/>
          <p:cNvSpPr/>
          <p:nvPr/>
        </p:nvSpPr>
        <p:spPr>
          <a:xfrm>
            <a:off x="3727440" y="-30780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776"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777" name="TextBox 17"/>
          <p:cNvSpPr/>
          <p:nvPr/>
        </p:nvSpPr>
        <p:spPr>
          <a:xfrm flipH="1">
            <a:off x="2001240" y="438480"/>
            <a:ext cx="81957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778"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79"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780" name="TextBox 21"/>
          <p:cNvSpPr/>
          <p:nvPr/>
        </p:nvSpPr>
        <p:spPr>
          <a:xfrm>
            <a:off x="1013400" y="24008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781" name="TextBox 20"/>
          <p:cNvSpPr/>
          <p:nvPr/>
        </p:nvSpPr>
        <p:spPr>
          <a:xfrm>
            <a:off x="2969640" y="57564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782" name="TextBox 23"/>
          <p:cNvSpPr/>
          <p:nvPr/>
        </p:nvSpPr>
        <p:spPr>
          <a:xfrm>
            <a:off x="1436760" y="1711080"/>
            <a:ext cx="53449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783" name="TextBox 24"/>
          <p:cNvSpPr/>
          <p:nvPr/>
        </p:nvSpPr>
        <p:spPr>
          <a:xfrm>
            <a:off x="1436760" y="896400"/>
            <a:ext cx="18432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784" name="TextBox 26"/>
          <p:cNvSpPr/>
          <p:nvPr/>
        </p:nvSpPr>
        <p:spPr>
          <a:xfrm>
            <a:off x="2932200" y="1503360"/>
            <a:ext cx="5229000" cy="109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85" name="TextBox 5"/>
          <p:cNvSpPr/>
          <p:nvPr/>
        </p:nvSpPr>
        <p:spPr>
          <a:xfrm>
            <a:off x="5438160" y="896400"/>
            <a:ext cx="364140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Times New Roman"/>
            </a:endParaRPr>
          </a:p>
        </p:txBody>
      </p:sp>
      <p:sp>
        <p:nvSpPr>
          <p:cNvPr id="786" name="TextBox 28"/>
          <p:cNvSpPr/>
          <p:nvPr/>
        </p:nvSpPr>
        <p:spPr>
          <a:xfrm>
            <a:off x="5990760" y="681840"/>
            <a:ext cx="393408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787" name="TextBox 30"/>
          <p:cNvSpPr/>
          <p:nvPr/>
        </p:nvSpPr>
        <p:spPr>
          <a:xfrm flipH="1">
            <a:off x="511560" y="954360"/>
            <a:ext cx="36673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88" name="TextBox 27"/>
          <p:cNvSpPr/>
          <p:nvPr/>
        </p:nvSpPr>
        <p:spPr>
          <a:xfrm>
            <a:off x="777960" y="938880"/>
            <a:ext cx="375912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a:t>
            </a:r>
            <a:endParaRPr lang="ru-RU" sz="2400" b="0" u="none" strike="noStrike">
              <a:solidFill>
                <a:srgbClr val="000000"/>
              </a:solidFill>
              <a:uFillTx/>
              <a:latin typeface="Arial"/>
            </a:endParaRPr>
          </a:p>
        </p:txBody>
      </p:sp>
      <p:pic>
        <p:nvPicPr>
          <p:cNvPr id="789" name="Рисунок 18"/>
          <p:cNvPicPr/>
          <p:nvPr/>
        </p:nvPicPr>
        <p:blipFill>
          <a:blip r:embed="rId3"/>
          <a:stretch/>
        </p:blipFill>
        <p:spPr>
          <a:xfrm>
            <a:off x="491400" y="2505600"/>
            <a:ext cx="5363280" cy="3375000"/>
          </a:xfrm>
          <a:prstGeom prst="rect">
            <a:avLst/>
          </a:prstGeom>
          <a:noFill/>
          <a:ln w="0">
            <a:noFill/>
          </a:ln>
        </p:spPr>
      </p:pic>
      <p:sp>
        <p:nvSpPr>
          <p:cNvPr id="790" name="TextBox 25"/>
          <p:cNvSpPr/>
          <p:nvPr/>
        </p:nvSpPr>
        <p:spPr>
          <a:xfrm>
            <a:off x="6300000" y="1062000"/>
            <a:ext cx="3528720" cy="3930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Башкирский лётчик морской авиации Михаил Федорович Шишков в Балтийском море потопил 10 кораблей и транспортов противника. Отличился взвод и его земляка разведчика Недошивина, который неоднократно проникал в тыл врага, громил его коммуникации, сеял панику. Осенью 1944 года этим храбрым бойцам было присвоено звание Героя Советского Союза с вручением медали «Золотая Звезда».</a:t>
            </a:r>
            <a:endParaRPr lang="ru-RU" sz="1800" b="0" u="none" strike="noStrike">
              <a:solidFill>
                <a:srgbClr val="000000"/>
              </a:solidFill>
              <a:uFillTx/>
              <a:latin typeface="Arial"/>
            </a:endParaRPr>
          </a:p>
        </p:txBody>
      </p:sp>
      <p:sp>
        <p:nvSpPr>
          <p:cNvPr id="791" name="TextBox 29"/>
          <p:cNvSpPr/>
          <p:nvPr/>
        </p:nvSpPr>
        <p:spPr>
          <a:xfrm>
            <a:off x="727200" y="1013400"/>
            <a:ext cx="474300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   </a:t>
            </a:r>
            <a:r>
              <a:rPr lang="ru-RU" sz="2400" b="1" u="none" strike="noStrike">
                <a:solidFill>
                  <a:schemeClr val="accent5"/>
                </a:solidFill>
                <a:uFillTx/>
                <a:latin typeface="Times New Roman"/>
              </a:rPr>
              <a:t>Михаил Фёдорович Шишков</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793"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794" name="Рисунок 3"/>
          <p:cNvPicPr/>
          <p:nvPr/>
        </p:nvPicPr>
        <p:blipFill>
          <a:blip r:embed="rId2"/>
          <a:stretch/>
        </p:blipFill>
        <p:spPr>
          <a:xfrm>
            <a:off x="1548360" y="0"/>
            <a:ext cx="9119160" cy="6857640"/>
          </a:xfrm>
          <a:prstGeom prst="rect">
            <a:avLst/>
          </a:prstGeom>
          <a:noFill/>
          <a:ln w="0">
            <a:noFill/>
          </a:ln>
        </p:spPr>
      </p:pic>
      <p:pic>
        <p:nvPicPr>
          <p:cNvPr id="795" name="Рисунок 4"/>
          <p:cNvPicPr/>
          <p:nvPr/>
        </p:nvPicPr>
        <p:blipFill>
          <a:blip r:embed="rId2"/>
          <a:stretch/>
        </p:blipFill>
        <p:spPr>
          <a:xfrm>
            <a:off x="-88920" y="-39960"/>
            <a:ext cx="10769040" cy="6857640"/>
          </a:xfrm>
          <a:prstGeom prst="rect">
            <a:avLst/>
          </a:prstGeom>
          <a:noFill/>
          <a:ln w="0">
            <a:noFill/>
          </a:ln>
        </p:spPr>
      </p:pic>
      <p:sp>
        <p:nvSpPr>
          <p:cNvPr id="796"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797"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798"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799"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800"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801"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802"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803"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804" name="TextBox 8"/>
          <p:cNvSpPr/>
          <p:nvPr/>
        </p:nvSpPr>
        <p:spPr>
          <a:xfrm>
            <a:off x="3727440" y="-30780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805"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806" name="TextBox 17"/>
          <p:cNvSpPr/>
          <p:nvPr/>
        </p:nvSpPr>
        <p:spPr>
          <a:xfrm flipH="1">
            <a:off x="2001240" y="438480"/>
            <a:ext cx="81957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807"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808"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809" name="TextBox 21"/>
          <p:cNvSpPr/>
          <p:nvPr/>
        </p:nvSpPr>
        <p:spPr>
          <a:xfrm>
            <a:off x="1013400" y="24008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810" name="TextBox 20"/>
          <p:cNvSpPr/>
          <p:nvPr/>
        </p:nvSpPr>
        <p:spPr>
          <a:xfrm>
            <a:off x="2969640" y="57564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811" name="TextBox 23"/>
          <p:cNvSpPr/>
          <p:nvPr/>
        </p:nvSpPr>
        <p:spPr>
          <a:xfrm>
            <a:off x="1436760" y="1711080"/>
            <a:ext cx="53449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812" name="TextBox 24"/>
          <p:cNvSpPr/>
          <p:nvPr/>
        </p:nvSpPr>
        <p:spPr>
          <a:xfrm>
            <a:off x="1436760" y="896400"/>
            <a:ext cx="18432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813" name="TextBox 26"/>
          <p:cNvSpPr/>
          <p:nvPr/>
        </p:nvSpPr>
        <p:spPr>
          <a:xfrm>
            <a:off x="2932200" y="1503360"/>
            <a:ext cx="5229000" cy="109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814" name="TextBox 5"/>
          <p:cNvSpPr/>
          <p:nvPr/>
        </p:nvSpPr>
        <p:spPr>
          <a:xfrm>
            <a:off x="5438160" y="896400"/>
            <a:ext cx="364140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Times New Roman"/>
            </a:endParaRPr>
          </a:p>
        </p:txBody>
      </p:sp>
      <p:sp>
        <p:nvSpPr>
          <p:cNvPr id="815" name="TextBox 28"/>
          <p:cNvSpPr/>
          <p:nvPr/>
        </p:nvSpPr>
        <p:spPr>
          <a:xfrm>
            <a:off x="5990760" y="681840"/>
            <a:ext cx="393408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816" name="TextBox 30"/>
          <p:cNvSpPr/>
          <p:nvPr/>
        </p:nvSpPr>
        <p:spPr>
          <a:xfrm flipH="1">
            <a:off x="511560" y="954360"/>
            <a:ext cx="36673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817" name="TextBox 27"/>
          <p:cNvSpPr/>
          <p:nvPr/>
        </p:nvSpPr>
        <p:spPr>
          <a:xfrm>
            <a:off x="777960" y="938880"/>
            <a:ext cx="375912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a:t>
            </a:r>
            <a:endParaRPr lang="ru-RU" sz="2400" b="0" u="none" strike="noStrike">
              <a:solidFill>
                <a:srgbClr val="000000"/>
              </a:solidFill>
              <a:uFillTx/>
              <a:latin typeface="Arial"/>
            </a:endParaRPr>
          </a:p>
        </p:txBody>
      </p:sp>
      <p:sp>
        <p:nvSpPr>
          <p:cNvPr id="818" name="TextBox 25"/>
          <p:cNvSpPr/>
          <p:nvPr/>
        </p:nvSpPr>
        <p:spPr>
          <a:xfrm>
            <a:off x="6450840" y="925560"/>
            <a:ext cx="32259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Times New Roman"/>
            </a:endParaRPr>
          </a:p>
        </p:txBody>
      </p:sp>
      <p:sp>
        <p:nvSpPr>
          <p:cNvPr id="819" name="TextBox 29"/>
          <p:cNvSpPr/>
          <p:nvPr/>
        </p:nvSpPr>
        <p:spPr>
          <a:xfrm>
            <a:off x="716400" y="1081080"/>
            <a:ext cx="4743000" cy="461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1" u="none" strike="noStrike">
              <a:solidFill>
                <a:schemeClr val="dk1"/>
              </a:solidFill>
              <a:uFillTx/>
              <a:latin typeface="Times New Roman"/>
            </a:endParaRPr>
          </a:p>
        </p:txBody>
      </p:sp>
      <p:pic>
        <p:nvPicPr>
          <p:cNvPr id="820" name="Рисунок 22"/>
          <p:cNvPicPr/>
          <p:nvPr/>
        </p:nvPicPr>
        <p:blipFill>
          <a:blip r:embed="rId3"/>
          <a:stretch/>
        </p:blipFill>
        <p:spPr>
          <a:xfrm>
            <a:off x="1190160" y="431640"/>
            <a:ext cx="7953480" cy="596484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822"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823" name="Рисунок 3"/>
          <p:cNvPicPr/>
          <p:nvPr/>
        </p:nvPicPr>
        <p:blipFill>
          <a:blip r:embed="rId2"/>
          <a:stretch/>
        </p:blipFill>
        <p:spPr>
          <a:xfrm>
            <a:off x="1548360" y="0"/>
            <a:ext cx="9119160" cy="6857640"/>
          </a:xfrm>
          <a:prstGeom prst="rect">
            <a:avLst/>
          </a:prstGeom>
          <a:noFill/>
          <a:ln w="0">
            <a:noFill/>
          </a:ln>
        </p:spPr>
      </p:pic>
      <p:pic>
        <p:nvPicPr>
          <p:cNvPr id="824" name="Рисунок 4"/>
          <p:cNvPicPr/>
          <p:nvPr/>
        </p:nvPicPr>
        <p:blipFill>
          <a:blip r:embed="rId2"/>
          <a:stretch/>
        </p:blipFill>
        <p:spPr>
          <a:xfrm>
            <a:off x="-88920" y="-39960"/>
            <a:ext cx="10769040" cy="6857640"/>
          </a:xfrm>
          <a:prstGeom prst="rect">
            <a:avLst/>
          </a:prstGeom>
          <a:noFill/>
          <a:ln w="0">
            <a:noFill/>
          </a:ln>
        </p:spPr>
      </p:pic>
      <p:sp>
        <p:nvSpPr>
          <p:cNvPr id="825"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826"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827" name="Прямоугольник 12"/>
          <p:cNvSpPr/>
          <p:nvPr/>
        </p:nvSpPr>
        <p:spPr>
          <a:xfrm>
            <a:off x="505080" y="1901160"/>
            <a:ext cx="8256600" cy="1771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algn="ctr" defTabSz="914400">
              <a:lnSpc>
                <a:spcPct val="107000"/>
              </a:lnSpc>
              <a:spcAft>
                <a:spcPts val="799"/>
              </a:spcAft>
            </a:pPr>
            <a:r>
              <a:rPr lang="ru-RU" sz="3600" b="1" i="1" u="none" strike="noStrike">
                <a:solidFill>
                  <a:srgbClr val="000000"/>
                </a:solidFill>
                <a:uFillTx/>
                <a:latin typeface="Times New Roman"/>
                <a:ea typeface="Calibri"/>
              </a:rPr>
              <a:t>         </a:t>
            </a:r>
            <a:endParaRPr lang="ru-RU" sz="36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a:t>
            </a:r>
            <a:endParaRPr lang="ru-RU" sz="2000" b="0" u="none" strike="noStrike">
              <a:solidFill>
                <a:srgbClr val="000000"/>
              </a:solidFill>
              <a:uFillTx/>
              <a:latin typeface="Arial"/>
            </a:endParaRPr>
          </a:p>
        </p:txBody>
      </p:sp>
      <p:sp>
        <p:nvSpPr>
          <p:cNvPr id="828" name="Прямоугольник 10"/>
          <p:cNvSpPr/>
          <p:nvPr/>
        </p:nvSpPr>
        <p:spPr>
          <a:xfrm>
            <a:off x="-136440" y="2835720"/>
            <a:ext cx="9280080" cy="312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endParaRPr lang="ru-RU" sz="1400" b="0" u="none" strike="noStrike">
              <a:solidFill>
                <a:schemeClr val="dk1"/>
              </a:solidFill>
              <a:uFillTx/>
              <a:latin typeface="Calibri"/>
              <a:ea typeface="Calibri"/>
            </a:endParaRPr>
          </a:p>
        </p:txBody>
      </p:sp>
      <p:sp>
        <p:nvSpPr>
          <p:cNvPr id="829" name="TextBox 13"/>
          <p:cNvSpPr/>
          <p:nvPr/>
        </p:nvSpPr>
        <p:spPr>
          <a:xfrm>
            <a:off x="3115440" y="16786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830" name="Прямоугольник 14"/>
          <p:cNvSpPr/>
          <p:nvPr/>
        </p:nvSpPr>
        <p:spPr>
          <a:xfrm>
            <a:off x="641520" y="683640"/>
            <a:ext cx="9521280" cy="676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pPr>
            <a:r>
              <a:rPr lang="ru-RU" sz="3600" b="1" u="none" strike="noStrike">
                <a:solidFill>
                  <a:schemeClr val="dk1"/>
                </a:solidFill>
                <a:uFillTx/>
                <a:latin typeface="Times New Roman"/>
                <a:ea typeface="Calibri"/>
              </a:rPr>
              <a:t>           </a:t>
            </a:r>
            <a:endParaRPr lang="ru-RU" sz="3600" b="0" u="none" strike="noStrike">
              <a:solidFill>
                <a:srgbClr val="000000"/>
              </a:solidFill>
              <a:uFillTx/>
              <a:latin typeface="Arial"/>
            </a:endParaRPr>
          </a:p>
        </p:txBody>
      </p:sp>
      <p:sp>
        <p:nvSpPr>
          <p:cNvPr id="831" name="Прямоугольник 9"/>
          <p:cNvSpPr/>
          <p:nvPr/>
        </p:nvSpPr>
        <p:spPr>
          <a:xfrm>
            <a:off x="641520" y="573120"/>
            <a:ext cx="9621360" cy="119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rgbClr val="000000"/>
              </a:solidFill>
              <a:uFillTx/>
              <a:latin typeface="Arial"/>
            </a:endParaRPr>
          </a:p>
          <a:p>
            <a:pPr defTabSz="914400">
              <a:lnSpc>
                <a:spcPct val="100000"/>
              </a:lnSpc>
            </a:pPr>
            <a:endParaRPr lang="ru-RU" sz="3600" b="0" u="none" strike="noStrike">
              <a:solidFill>
                <a:srgbClr val="000000"/>
              </a:solidFill>
              <a:uFillTx/>
              <a:latin typeface="Arial"/>
            </a:endParaRPr>
          </a:p>
        </p:txBody>
      </p:sp>
      <p:sp>
        <p:nvSpPr>
          <p:cNvPr id="832" name="Прямоугольник 15"/>
          <p:cNvSpPr/>
          <p:nvPr/>
        </p:nvSpPr>
        <p:spPr>
          <a:xfrm>
            <a:off x="540360" y="450360"/>
            <a:ext cx="95101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rgbClr val="000000"/>
                </a:solidFill>
                <a:uFillTx/>
                <a:latin typeface="Times New Roman"/>
              </a:rPr>
              <a:t> </a:t>
            </a:r>
            <a:endParaRPr lang="ru-RU" sz="1800" b="0" u="none" strike="noStrike">
              <a:solidFill>
                <a:srgbClr val="000000"/>
              </a:solidFill>
              <a:uFillTx/>
              <a:latin typeface="Arial"/>
            </a:endParaRPr>
          </a:p>
        </p:txBody>
      </p:sp>
      <p:sp>
        <p:nvSpPr>
          <p:cNvPr id="833" name="TextBox 8"/>
          <p:cNvSpPr/>
          <p:nvPr/>
        </p:nvSpPr>
        <p:spPr>
          <a:xfrm>
            <a:off x="3727440" y="-307800"/>
            <a:ext cx="5153760" cy="4204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 </a:t>
            </a: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a:t>
            </a:r>
            <a:r>
              <a:rPr lang="ru-RU" sz="2400" b="1" u="sng" strike="noStrike">
                <a:solidFill>
                  <a:schemeClr val="dk1"/>
                </a:solidFill>
                <a:uFillTx/>
                <a:latin typeface="Times New Roman"/>
              </a:rPr>
              <a:t>                           </a:t>
            </a:r>
            <a:endParaRPr lang="ru-RU" sz="24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p:txBody>
      </p:sp>
      <p:sp>
        <p:nvSpPr>
          <p:cNvPr id="834" name="Прямоугольник 7"/>
          <p:cNvSpPr/>
          <p:nvPr/>
        </p:nvSpPr>
        <p:spPr>
          <a:xfrm>
            <a:off x="675720" y="573120"/>
            <a:ext cx="93751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just" defTabSz="914400">
              <a:lnSpc>
                <a:spcPct val="100000"/>
              </a:lnSpc>
            </a:pPr>
            <a:r>
              <a:rPr lang="ru-RU" sz="3600" b="1" u="none" strike="noStrike">
                <a:solidFill>
                  <a:srgbClr val="333333"/>
                </a:solidFill>
                <a:uFillTx/>
                <a:latin typeface="Times New Roman"/>
              </a:rPr>
              <a:t>                </a:t>
            </a:r>
            <a:endParaRPr lang="ru-RU" sz="3600" b="0" u="none" strike="noStrike">
              <a:solidFill>
                <a:srgbClr val="000000"/>
              </a:solidFill>
              <a:uFillTx/>
              <a:latin typeface="Arial"/>
            </a:endParaRPr>
          </a:p>
        </p:txBody>
      </p:sp>
      <p:sp>
        <p:nvSpPr>
          <p:cNvPr id="835" name="TextBox 17"/>
          <p:cNvSpPr/>
          <p:nvPr/>
        </p:nvSpPr>
        <p:spPr>
          <a:xfrm flipH="1">
            <a:off x="2001240" y="438480"/>
            <a:ext cx="81957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836" name="TextBox 16"/>
          <p:cNvSpPr/>
          <p:nvPr/>
        </p:nvSpPr>
        <p:spPr>
          <a:xfrm>
            <a:off x="3044880" y="1016280"/>
            <a:ext cx="238680" cy="3639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837" name="TextBox 19"/>
          <p:cNvSpPr/>
          <p:nvPr/>
        </p:nvSpPr>
        <p:spPr>
          <a:xfrm>
            <a:off x="1710720" y="2512440"/>
            <a:ext cx="66708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838" name="TextBox 21"/>
          <p:cNvSpPr/>
          <p:nvPr/>
        </p:nvSpPr>
        <p:spPr>
          <a:xfrm>
            <a:off x="1013400" y="2400840"/>
            <a:ext cx="80665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i="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839" name="TextBox 20"/>
          <p:cNvSpPr/>
          <p:nvPr/>
        </p:nvSpPr>
        <p:spPr>
          <a:xfrm>
            <a:off x="2969640" y="575640"/>
            <a:ext cx="466992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3600" b="1" u="none" strike="noStrike">
                <a:solidFill>
                  <a:schemeClr val="dk1"/>
                </a:solidFill>
                <a:uFillTx/>
                <a:latin typeface="Times New Roman"/>
              </a:rPr>
              <a:t> </a:t>
            </a:r>
            <a:endParaRPr lang="ru-RU" sz="3600" b="0" u="none" strike="noStrike">
              <a:solidFill>
                <a:srgbClr val="000000"/>
              </a:solidFill>
              <a:uFillTx/>
              <a:latin typeface="Arial"/>
            </a:endParaRPr>
          </a:p>
        </p:txBody>
      </p:sp>
      <p:sp>
        <p:nvSpPr>
          <p:cNvPr id="840" name="TextBox 23"/>
          <p:cNvSpPr/>
          <p:nvPr/>
        </p:nvSpPr>
        <p:spPr>
          <a:xfrm>
            <a:off x="1436760" y="1711080"/>
            <a:ext cx="5344920" cy="1186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r>
              <a:rPr sz="2400"/>
              <a:t/>
            </a:r>
            <a:br>
              <a:rPr sz="2400"/>
            </a:br>
            <a:r>
              <a:rPr lang="ru-RU" sz="2400" b="1"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841" name="TextBox 24"/>
          <p:cNvSpPr/>
          <p:nvPr/>
        </p:nvSpPr>
        <p:spPr>
          <a:xfrm>
            <a:off x="1436760" y="896400"/>
            <a:ext cx="184320" cy="3690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
        <p:nvSpPr>
          <p:cNvPr id="842" name="TextBox 26"/>
          <p:cNvSpPr/>
          <p:nvPr/>
        </p:nvSpPr>
        <p:spPr>
          <a:xfrm>
            <a:off x="2932200" y="1503360"/>
            <a:ext cx="5229000" cy="1095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0" u="none" strike="noStrike">
              <a:solidFill>
                <a:srgbClr val="000000"/>
              </a:solidFill>
              <a:uFillTx/>
              <a:latin typeface="Arial"/>
            </a:endParaRPr>
          </a:p>
          <a:p>
            <a:pPr defTabSz="914400">
              <a:lnSpc>
                <a:spcPct val="100000"/>
              </a:lnSpc>
            </a:pPr>
            <a:endParaRPr lang="ru-RU" sz="24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843" name="TextBox 5"/>
          <p:cNvSpPr/>
          <p:nvPr/>
        </p:nvSpPr>
        <p:spPr>
          <a:xfrm>
            <a:off x="5438160" y="896400"/>
            <a:ext cx="364140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Times New Roman"/>
            </a:endParaRPr>
          </a:p>
        </p:txBody>
      </p:sp>
      <p:sp>
        <p:nvSpPr>
          <p:cNvPr id="844" name="TextBox 28"/>
          <p:cNvSpPr/>
          <p:nvPr/>
        </p:nvSpPr>
        <p:spPr>
          <a:xfrm>
            <a:off x="5990760" y="681840"/>
            <a:ext cx="393408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0" u="none" strike="noStrike">
                <a:solidFill>
                  <a:schemeClr val="dk1"/>
                </a:solidFill>
                <a:uFillTx/>
                <a:latin typeface="Times New Roman"/>
              </a:rPr>
              <a:t> </a:t>
            </a:r>
            <a:endParaRPr lang="ru-RU" sz="2400" b="0" u="none" strike="noStrike">
              <a:solidFill>
                <a:srgbClr val="000000"/>
              </a:solidFill>
              <a:uFillTx/>
              <a:latin typeface="Arial"/>
            </a:endParaRPr>
          </a:p>
        </p:txBody>
      </p:sp>
      <p:sp>
        <p:nvSpPr>
          <p:cNvPr id="845" name="TextBox 30"/>
          <p:cNvSpPr/>
          <p:nvPr/>
        </p:nvSpPr>
        <p:spPr>
          <a:xfrm flipH="1">
            <a:off x="511560" y="954360"/>
            <a:ext cx="36673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846" name="TextBox 27"/>
          <p:cNvSpPr/>
          <p:nvPr/>
        </p:nvSpPr>
        <p:spPr>
          <a:xfrm>
            <a:off x="777960" y="938880"/>
            <a:ext cx="375912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u="none" strike="noStrike">
                <a:solidFill>
                  <a:schemeClr val="dk1"/>
                </a:solidFill>
                <a:uFillTx/>
                <a:latin typeface="Times New Roman"/>
              </a:rPr>
              <a:t>.</a:t>
            </a:r>
            <a:endParaRPr lang="ru-RU" sz="2400" b="0" u="none" strike="noStrike">
              <a:solidFill>
                <a:srgbClr val="000000"/>
              </a:solidFill>
              <a:uFillTx/>
              <a:latin typeface="Arial"/>
            </a:endParaRPr>
          </a:p>
        </p:txBody>
      </p:sp>
      <p:sp>
        <p:nvSpPr>
          <p:cNvPr id="847" name="TextBox 25"/>
          <p:cNvSpPr/>
          <p:nvPr/>
        </p:nvSpPr>
        <p:spPr>
          <a:xfrm>
            <a:off x="6450840" y="925560"/>
            <a:ext cx="32259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Times New Roman"/>
            </a:endParaRPr>
          </a:p>
        </p:txBody>
      </p:sp>
      <p:sp>
        <p:nvSpPr>
          <p:cNvPr id="848" name="TextBox 29"/>
          <p:cNvSpPr/>
          <p:nvPr/>
        </p:nvSpPr>
        <p:spPr>
          <a:xfrm>
            <a:off x="716400" y="1081080"/>
            <a:ext cx="4743000" cy="461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2400" b="1" u="none" strike="noStrike">
              <a:solidFill>
                <a:schemeClr val="dk1"/>
              </a:solidFill>
              <a:uFillTx/>
              <a:latin typeface="Times New Roman"/>
            </a:endParaRPr>
          </a:p>
        </p:txBody>
      </p:sp>
      <p:pic>
        <p:nvPicPr>
          <p:cNvPr id="849" name="Рисунок 31"/>
          <p:cNvPicPr/>
          <p:nvPr/>
        </p:nvPicPr>
        <p:blipFill>
          <a:blip r:embed="rId3"/>
          <a:stretch/>
        </p:blipFill>
        <p:spPr>
          <a:xfrm>
            <a:off x="346320" y="508320"/>
            <a:ext cx="9721080" cy="5841000"/>
          </a:xfrm>
          <a:prstGeom prst="rect">
            <a:avLst/>
          </a:prstGeom>
          <a:noFill/>
          <a:ln w="0">
            <a:noFill/>
          </a:ln>
        </p:spPr>
      </p:pic>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98"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99" name="Рисунок 3"/>
          <p:cNvPicPr/>
          <p:nvPr/>
        </p:nvPicPr>
        <p:blipFill>
          <a:blip r:embed="rId2"/>
          <a:stretch/>
        </p:blipFill>
        <p:spPr>
          <a:xfrm>
            <a:off x="1548360" y="0"/>
            <a:ext cx="9119160" cy="6857640"/>
          </a:xfrm>
          <a:prstGeom prst="rect">
            <a:avLst/>
          </a:prstGeom>
          <a:noFill/>
          <a:ln w="0">
            <a:noFill/>
          </a:ln>
        </p:spPr>
      </p:pic>
      <p:pic>
        <p:nvPicPr>
          <p:cNvPr id="100" name="Рисунок 4"/>
          <p:cNvPicPr/>
          <p:nvPr/>
        </p:nvPicPr>
        <p:blipFill>
          <a:blip r:embed="rId2"/>
          <a:stretch/>
        </p:blipFill>
        <p:spPr>
          <a:xfrm>
            <a:off x="177480" y="0"/>
            <a:ext cx="10490040" cy="6857640"/>
          </a:xfrm>
          <a:prstGeom prst="rect">
            <a:avLst/>
          </a:prstGeom>
          <a:noFill/>
          <a:ln w="0">
            <a:noFill/>
          </a:ln>
        </p:spPr>
      </p:pic>
      <p:sp>
        <p:nvSpPr>
          <p:cNvPr id="101"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102" name="TextBox 7"/>
          <p:cNvSpPr/>
          <p:nvPr/>
        </p:nvSpPr>
        <p:spPr>
          <a:xfrm>
            <a:off x="3043440" y="2893320"/>
            <a:ext cx="5555520" cy="645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chemeClr val="dk1"/>
              </a:solidFill>
              <a:uFillTx/>
              <a:latin typeface="Times New Roman"/>
            </a:endParaRPr>
          </a:p>
        </p:txBody>
      </p:sp>
      <p:pic>
        <p:nvPicPr>
          <p:cNvPr id="103" name="Рисунок 8"/>
          <p:cNvPicPr/>
          <p:nvPr/>
        </p:nvPicPr>
        <p:blipFill>
          <a:blip r:embed="rId3"/>
          <a:stretch/>
        </p:blipFill>
        <p:spPr>
          <a:xfrm>
            <a:off x="4667400" y="3429000"/>
            <a:ext cx="5261400" cy="2959560"/>
          </a:xfrm>
          <a:prstGeom prst="rect">
            <a:avLst/>
          </a:prstGeom>
          <a:noFill/>
          <a:ln w="0">
            <a:noFill/>
          </a:ln>
        </p:spPr>
      </p:pic>
      <p:sp>
        <p:nvSpPr>
          <p:cNvPr id="104" name="TextBox 9"/>
          <p:cNvSpPr/>
          <p:nvPr/>
        </p:nvSpPr>
        <p:spPr>
          <a:xfrm flipH="1">
            <a:off x="2590200" y="2298960"/>
            <a:ext cx="2329560" cy="200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105" name="TextBox 10"/>
          <p:cNvSpPr/>
          <p:nvPr/>
        </p:nvSpPr>
        <p:spPr>
          <a:xfrm>
            <a:off x="819000" y="1283040"/>
            <a:ext cx="10536120" cy="394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000" b="1" i="1" u="none" strike="noStrike">
                <a:solidFill>
                  <a:schemeClr val="dk1"/>
                </a:solidFill>
                <a:uFillTx/>
                <a:latin typeface="Times New Roman"/>
              </a:rPr>
              <a:t> Какая надпись расположена на монументе "Могила Неизвестного Солдата"?</a:t>
            </a:r>
            <a:endParaRPr lang="ru-RU" sz="2000" b="0" u="none" strike="noStrike">
              <a:solidFill>
                <a:srgbClr val="000000"/>
              </a:solidFill>
              <a:uFillTx/>
              <a:latin typeface="Arial"/>
            </a:endParaRPr>
          </a:p>
        </p:txBody>
      </p:sp>
      <p:sp>
        <p:nvSpPr>
          <p:cNvPr id="106" name="TextBox 11"/>
          <p:cNvSpPr/>
          <p:nvPr/>
        </p:nvSpPr>
        <p:spPr>
          <a:xfrm>
            <a:off x="1005840" y="1775160"/>
            <a:ext cx="8219520" cy="1461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1.«Никто не забыт, ничто не забыто».</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2.«Мы помним».</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3.«Имя твоё неизвестно, подвиг твой бессмертен».</a:t>
            </a:r>
            <a:endParaRPr lang="ru-RU" sz="18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108"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109" name="Рисунок 3"/>
          <p:cNvPicPr/>
          <p:nvPr/>
        </p:nvPicPr>
        <p:blipFill>
          <a:blip r:embed="rId2"/>
          <a:stretch/>
        </p:blipFill>
        <p:spPr>
          <a:xfrm>
            <a:off x="1548360" y="0"/>
            <a:ext cx="9119160" cy="6857640"/>
          </a:xfrm>
          <a:prstGeom prst="rect">
            <a:avLst/>
          </a:prstGeom>
          <a:noFill/>
          <a:ln w="0">
            <a:noFill/>
          </a:ln>
        </p:spPr>
      </p:pic>
      <p:pic>
        <p:nvPicPr>
          <p:cNvPr id="110" name="Рисунок 4"/>
          <p:cNvPicPr/>
          <p:nvPr/>
        </p:nvPicPr>
        <p:blipFill>
          <a:blip r:embed="rId2"/>
          <a:stretch/>
        </p:blipFill>
        <p:spPr>
          <a:xfrm>
            <a:off x="0" y="0"/>
            <a:ext cx="10667520" cy="6857640"/>
          </a:xfrm>
          <a:prstGeom prst="rect">
            <a:avLst/>
          </a:prstGeom>
          <a:noFill/>
          <a:ln w="0">
            <a:noFill/>
          </a:ln>
        </p:spPr>
      </p:pic>
      <p:sp>
        <p:nvSpPr>
          <p:cNvPr id="111"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112" name="TextBox 7"/>
          <p:cNvSpPr/>
          <p:nvPr/>
        </p:nvSpPr>
        <p:spPr>
          <a:xfrm>
            <a:off x="3043440" y="2893320"/>
            <a:ext cx="5555520" cy="6458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3600" b="0" u="none" strike="noStrike">
              <a:solidFill>
                <a:schemeClr val="dk1"/>
              </a:solidFill>
              <a:uFillTx/>
              <a:latin typeface="Times New Roman"/>
            </a:endParaRPr>
          </a:p>
        </p:txBody>
      </p:sp>
      <p:sp>
        <p:nvSpPr>
          <p:cNvPr id="113" name="TextBox 5"/>
          <p:cNvSpPr/>
          <p:nvPr/>
        </p:nvSpPr>
        <p:spPr>
          <a:xfrm>
            <a:off x="1713600" y="1446840"/>
            <a:ext cx="11860200" cy="729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1" i="1" u="none" strike="noStrike">
                <a:solidFill>
                  <a:schemeClr val="dk1"/>
                </a:solidFill>
                <a:uFillTx/>
                <a:latin typeface="Calibri"/>
              </a:rPr>
              <a:t>                                          </a:t>
            </a:r>
            <a:r>
              <a:rPr lang="ru-RU" sz="2400" b="1" u="none" strike="noStrike">
                <a:solidFill>
                  <a:schemeClr val="dk1"/>
                </a:solidFill>
                <a:uFillTx/>
                <a:latin typeface="Times New Roman"/>
              </a:rPr>
              <a:t>Правильный ответ.</a:t>
            </a:r>
            <a:endParaRPr lang="ru-RU" sz="2400" b="0" u="none" strike="noStrike">
              <a:solidFill>
                <a:srgbClr val="000000"/>
              </a:solidFill>
              <a:uFillTx/>
              <a:latin typeface="Arial"/>
            </a:endParaRPr>
          </a:p>
          <a:p>
            <a:pPr defTabSz="914400">
              <a:lnSpc>
                <a:spcPct val="100000"/>
              </a:lnSpc>
            </a:pPr>
            <a:r>
              <a:rPr lang="ru-RU" sz="1800" b="1" u="none" strike="noStrike">
                <a:solidFill>
                  <a:schemeClr val="dk1"/>
                </a:solidFill>
                <a:uFillTx/>
                <a:latin typeface="Times New Roman"/>
              </a:rPr>
              <a:t> </a:t>
            </a:r>
            <a:endParaRPr lang="ru-RU" sz="1800" b="0" u="none" strike="noStrike">
              <a:solidFill>
                <a:srgbClr val="000000"/>
              </a:solidFill>
              <a:uFillTx/>
              <a:latin typeface="Arial"/>
            </a:endParaRPr>
          </a:p>
        </p:txBody>
      </p:sp>
      <p:pic>
        <p:nvPicPr>
          <p:cNvPr id="114" name="Рисунок 8"/>
          <p:cNvPicPr/>
          <p:nvPr/>
        </p:nvPicPr>
        <p:blipFill>
          <a:blip r:embed="rId3"/>
          <a:stretch/>
        </p:blipFill>
        <p:spPr>
          <a:xfrm>
            <a:off x="4667400" y="3429000"/>
            <a:ext cx="5261400" cy="2959560"/>
          </a:xfrm>
          <a:prstGeom prst="rect">
            <a:avLst/>
          </a:prstGeom>
          <a:noFill/>
          <a:ln w="0">
            <a:noFill/>
          </a:ln>
        </p:spPr>
      </p:pic>
      <p:sp>
        <p:nvSpPr>
          <p:cNvPr id="115" name="TextBox 9"/>
          <p:cNvSpPr/>
          <p:nvPr/>
        </p:nvSpPr>
        <p:spPr>
          <a:xfrm flipH="1">
            <a:off x="1712880" y="2478960"/>
            <a:ext cx="2329560" cy="200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sp>
        <p:nvSpPr>
          <p:cNvPr id="116" name="TextBox 10"/>
          <p:cNvSpPr/>
          <p:nvPr/>
        </p:nvSpPr>
        <p:spPr>
          <a:xfrm>
            <a:off x="491400" y="2185200"/>
            <a:ext cx="9777960" cy="1552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400" b="1" i="1" u="none" strike="noStrike">
                <a:solidFill>
                  <a:schemeClr val="dk1"/>
                </a:solidFill>
                <a:uFillTx/>
                <a:latin typeface="Times New Roman"/>
              </a:rPr>
              <a:t>«Имя твоё неизвестно, подвиг твой бессмертен».</a:t>
            </a:r>
            <a:endParaRPr lang="ru-RU" sz="2400" b="0" u="none" strike="noStrike">
              <a:solidFill>
                <a:srgbClr val="000000"/>
              </a:solidFill>
              <a:uFillTx/>
              <a:latin typeface="Arial"/>
            </a:endParaRPr>
          </a:p>
          <a:p>
            <a:pPr defTabSz="914400">
              <a:lnSpc>
                <a:spcPct val="100000"/>
              </a:lnSpc>
            </a:pPr>
            <a:r>
              <a:rPr lang="ru-RU" sz="2400" b="0" u="none" strike="noStrike">
                <a:solidFill>
                  <a:schemeClr val="dk1"/>
                </a:solidFill>
                <a:uFillTx/>
                <a:latin typeface="Times New Roman"/>
              </a:rPr>
              <a:t> Считается, что её автор — писатель Сергей Михалков, с которым над надписью работали поэты и прозаики Константин Симонов, Сергей Наровчатов и Сергей Смирнов.  </a:t>
            </a:r>
            <a:endParaRPr lang="ru-RU" sz="24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118"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119" name="Рисунок 3"/>
          <p:cNvPicPr/>
          <p:nvPr/>
        </p:nvPicPr>
        <p:blipFill>
          <a:blip r:embed="rId2"/>
          <a:stretch/>
        </p:blipFill>
        <p:spPr>
          <a:xfrm>
            <a:off x="1548360" y="0"/>
            <a:ext cx="9119160" cy="6857640"/>
          </a:xfrm>
          <a:prstGeom prst="rect">
            <a:avLst/>
          </a:prstGeom>
          <a:noFill/>
          <a:ln w="0">
            <a:noFill/>
          </a:ln>
        </p:spPr>
      </p:pic>
      <p:pic>
        <p:nvPicPr>
          <p:cNvPr id="120" name="Рисунок 4"/>
          <p:cNvPicPr/>
          <p:nvPr/>
        </p:nvPicPr>
        <p:blipFill>
          <a:blip r:embed="rId2"/>
          <a:stretch/>
        </p:blipFill>
        <p:spPr>
          <a:xfrm>
            <a:off x="-204840" y="-93240"/>
            <a:ext cx="10872360" cy="6857640"/>
          </a:xfrm>
          <a:prstGeom prst="rect">
            <a:avLst/>
          </a:prstGeom>
          <a:noFill/>
          <a:ln w="0">
            <a:noFill/>
          </a:ln>
        </p:spPr>
      </p:pic>
      <p:sp>
        <p:nvSpPr>
          <p:cNvPr id="121"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122" name="TextBox 7"/>
          <p:cNvSpPr/>
          <p:nvPr/>
        </p:nvSpPr>
        <p:spPr>
          <a:xfrm>
            <a:off x="2320200" y="2731680"/>
            <a:ext cx="6279120" cy="1461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   1. Германия</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2.   Болгария</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3.  Австрия.</a:t>
            </a:r>
            <a:endParaRPr lang="ru-RU" sz="1800" b="0" u="none" strike="noStrike">
              <a:solidFill>
                <a:srgbClr val="000000"/>
              </a:solidFill>
              <a:uFillTx/>
              <a:latin typeface="Arial"/>
            </a:endParaRPr>
          </a:p>
        </p:txBody>
      </p:sp>
      <p:sp>
        <p:nvSpPr>
          <p:cNvPr id="123" name="TextBox 5"/>
          <p:cNvSpPr/>
          <p:nvPr/>
        </p:nvSpPr>
        <p:spPr>
          <a:xfrm>
            <a:off x="778320" y="1446840"/>
            <a:ext cx="12795840" cy="699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1" i="1" u="none" strike="noStrike">
                <a:solidFill>
                  <a:schemeClr val="dk1"/>
                </a:solidFill>
                <a:uFillTx/>
                <a:latin typeface="Times New Roman"/>
              </a:rPr>
              <a:t>                        </a:t>
            </a:r>
            <a:r>
              <a:rPr lang="ru-RU" sz="2000" b="1" i="1" u="none" strike="noStrike">
                <a:solidFill>
                  <a:schemeClr val="dk1"/>
                </a:solidFill>
                <a:uFillTx/>
                <a:latin typeface="Times New Roman"/>
              </a:rPr>
              <a:t>В какой стране стоит знаменитый памятник советскому </a:t>
            </a:r>
            <a:endParaRPr lang="ru-RU" sz="2000" b="0" u="none" strike="noStrike">
              <a:solidFill>
                <a:srgbClr val="000000"/>
              </a:solidFill>
              <a:uFillTx/>
              <a:latin typeface="Arial"/>
            </a:endParaRPr>
          </a:p>
          <a:p>
            <a:pPr defTabSz="914400">
              <a:lnSpc>
                <a:spcPct val="100000"/>
              </a:lnSpc>
            </a:pPr>
            <a:r>
              <a:rPr lang="ru-RU" sz="2000" b="1" i="1" u="none" strike="noStrike">
                <a:solidFill>
                  <a:schemeClr val="dk1"/>
                </a:solidFill>
                <a:uFillTx/>
                <a:latin typeface="Times New Roman"/>
              </a:rPr>
              <a:t>                                солдату освободителю- «Алёша»?</a:t>
            </a:r>
            <a:endParaRPr lang="ru-RU" sz="2000" b="0" u="none" strike="noStrike">
              <a:solidFill>
                <a:srgbClr val="000000"/>
              </a:solidFill>
              <a:uFillTx/>
              <a:latin typeface="Arial"/>
            </a:endParaRPr>
          </a:p>
        </p:txBody>
      </p:sp>
      <p:sp>
        <p:nvSpPr>
          <p:cNvPr id="124" name="TextBox 9"/>
          <p:cNvSpPr/>
          <p:nvPr/>
        </p:nvSpPr>
        <p:spPr>
          <a:xfrm flipH="1">
            <a:off x="777600" y="1802880"/>
            <a:ext cx="2329560" cy="200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a:t>
            </a:r>
            <a:endParaRPr lang="ru-RU" sz="1800" b="0" u="none" strike="noStrike">
              <a:solidFill>
                <a:srgbClr val="000000"/>
              </a:solidFill>
              <a:uFillTx/>
              <a:latin typeface="Arial"/>
            </a:endParaRPr>
          </a:p>
        </p:txBody>
      </p:sp>
      <p:pic>
        <p:nvPicPr>
          <p:cNvPr id="125" name="Рисунок 10"/>
          <p:cNvPicPr/>
          <p:nvPr/>
        </p:nvPicPr>
        <p:blipFill>
          <a:blip r:embed="rId3"/>
          <a:stretch/>
        </p:blipFill>
        <p:spPr>
          <a:xfrm>
            <a:off x="6977520" y="1815840"/>
            <a:ext cx="2968200" cy="4452480"/>
          </a:xfrm>
          <a:prstGeom prst="rect">
            <a:avLst/>
          </a:prstGeom>
          <a:noFill/>
          <a:ln w="0">
            <a:noFill/>
          </a:ln>
        </p:spPr>
      </p:pic>
      <p:sp>
        <p:nvSpPr>
          <p:cNvPr id="126"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128"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129" name="Рисунок 3"/>
          <p:cNvPicPr/>
          <p:nvPr/>
        </p:nvPicPr>
        <p:blipFill>
          <a:blip r:embed="rId2"/>
          <a:stretch/>
        </p:blipFill>
        <p:spPr>
          <a:xfrm>
            <a:off x="1548360" y="0"/>
            <a:ext cx="9119160" cy="6857640"/>
          </a:xfrm>
          <a:prstGeom prst="rect">
            <a:avLst/>
          </a:prstGeom>
          <a:noFill/>
          <a:ln w="0">
            <a:noFill/>
          </a:ln>
        </p:spPr>
      </p:pic>
      <p:pic>
        <p:nvPicPr>
          <p:cNvPr id="130" name="Рисунок 4"/>
          <p:cNvPicPr/>
          <p:nvPr/>
        </p:nvPicPr>
        <p:blipFill>
          <a:blip r:embed="rId2"/>
          <a:stretch/>
        </p:blipFill>
        <p:spPr>
          <a:xfrm>
            <a:off x="-204840" y="-93240"/>
            <a:ext cx="10872360" cy="6857640"/>
          </a:xfrm>
          <a:prstGeom prst="rect">
            <a:avLst/>
          </a:prstGeom>
          <a:noFill/>
          <a:ln w="0">
            <a:noFill/>
          </a:ln>
        </p:spPr>
      </p:pic>
      <p:sp>
        <p:nvSpPr>
          <p:cNvPr id="131"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132" name="TextBox 7"/>
          <p:cNvSpPr/>
          <p:nvPr/>
        </p:nvSpPr>
        <p:spPr>
          <a:xfrm>
            <a:off x="2320200" y="2731680"/>
            <a:ext cx="6279120" cy="912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p:txBody>
      </p:sp>
      <p:sp>
        <p:nvSpPr>
          <p:cNvPr id="133" name="TextBox 5"/>
          <p:cNvSpPr/>
          <p:nvPr/>
        </p:nvSpPr>
        <p:spPr>
          <a:xfrm>
            <a:off x="1351080" y="1346400"/>
            <a:ext cx="625032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1" i="1" u="none" strike="noStrike">
                <a:solidFill>
                  <a:schemeClr val="dk1"/>
                </a:solidFill>
                <a:uFillTx/>
                <a:latin typeface="Times New Roman"/>
              </a:rPr>
              <a:t>                            </a:t>
            </a:r>
            <a:r>
              <a:rPr lang="ru-RU" sz="2400" b="1" u="none" strike="noStrike">
                <a:solidFill>
                  <a:schemeClr val="dk1"/>
                </a:solidFill>
                <a:uFillTx/>
                <a:latin typeface="Times New Roman"/>
              </a:rPr>
              <a:t>Правильный ответ</a:t>
            </a:r>
            <a:r>
              <a:rPr lang="ru-RU" sz="2000" b="1" i="1" u="none" strike="noStrike">
                <a:solidFill>
                  <a:schemeClr val="dk1"/>
                </a:solidFill>
                <a:uFillTx/>
                <a:latin typeface="Times New Roman"/>
              </a:rPr>
              <a:t>.</a:t>
            </a:r>
            <a:endParaRPr lang="ru-RU" sz="2000" b="0" u="none" strike="noStrike">
              <a:solidFill>
                <a:srgbClr val="000000"/>
              </a:solidFill>
              <a:uFillTx/>
              <a:latin typeface="Arial"/>
            </a:endParaRPr>
          </a:p>
        </p:txBody>
      </p:sp>
      <p:sp>
        <p:nvSpPr>
          <p:cNvPr id="134" name="TextBox 9"/>
          <p:cNvSpPr/>
          <p:nvPr/>
        </p:nvSpPr>
        <p:spPr>
          <a:xfrm flipH="1">
            <a:off x="285840" y="1893960"/>
            <a:ext cx="6678360" cy="4358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000" b="0" u="none" strike="noStrike">
                <a:solidFill>
                  <a:schemeClr val="dk1"/>
                </a:solidFill>
                <a:uFillTx/>
                <a:latin typeface="Times New Roman"/>
              </a:rPr>
              <a:t>Памятник советскому солдату </a:t>
            </a:r>
            <a:r>
              <a:rPr lang="ru-RU" sz="2000" b="1" i="1" u="none" strike="noStrike">
                <a:solidFill>
                  <a:schemeClr val="dk1"/>
                </a:solidFill>
                <a:uFillTx/>
                <a:latin typeface="Times New Roman"/>
              </a:rPr>
              <a:t>в Болгарии</a:t>
            </a:r>
            <a:r>
              <a:rPr lang="ru-RU" sz="2000" b="0" u="none" strike="noStrike">
                <a:solidFill>
                  <a:schemeClr val="dk1"/>
                </a:solidFill>
                <a:uFillTx/>
                <a:latin typeface="Times New Roman"/>
              </a:rPr>
              <a:t> был открыт в 1957 году. В 1962 году в Пловдиве, где установлен памятник, побывал композитор Эдуард Колмановский, и у него появилась идея создания песни. Поэт Константин Ваншенкин написал стихи: "Белеет ли в поле пороша", а Колмановский музыку, и в 1967 году песню услышали в Советском Союзе. В Болгарии её тоже полюбили и памятник получил название "Алеша". Песня даже стал официальным гимном Пловдива. В 1989 году местные власти хотели снести памятник как "символ советской оккупации", но жители города отстояли его. Затем попытки снести памятник повторились в 1993 и 1996 годах. И вот теперь вновь появилась информация о демонтаже знаменитого памятника.</a:t>
            </a:r>
            <a:endParaRPr lang="ru-RU" sz="2000" b="0" u="none" strike="noStrike">
              <a:solidFill>
                <a:srgbClr val="000000"/>
              </a:solidFill>
              <a:uFillTx/>
              <a:latin typeface="Arial"/>
            </a:endParaRPr>
          </a:p>
        </p:txBody>
      </p:sp>
      <p:pic>
        <p:nvPicPr>
          <p:cNvPr id="135" name="Рисунок 10"/>
          <p:cNvPicPr/>
          <p:nvPr/>
        </p:nvPicPr>
        <p:blipFill>
          <a:blip r:embed="rId3"/>
          <a:stretch/>
        </p:blipFill>
        <p:spPr>
          <a:xfrm>
            <a:off x="6977520" y="1815840"/>
            <a:ext cx="2968200" cy="4452480"/>
          </a:xfrm>
          <a:prstGeom prst="rect">
            <a:avLst/>
          </a:prstGeom>
          <a:noFill/>
          <a:ln w="0">
            <a:noFill/>
          </a:ln>
        </p:spPr>
      </p:pic>
      <p:sp>
        <p:nvSpPr>
          <p:cNvPr id="136"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PlaceHolder 1"/>
          <p:cNvSpPr>
            <a:spLocks noGrp="1"/>
          </p:cNvSpPr>
          <p:nvPr>
            <p:ph type="title"/>
          </p:nvPr>
        </p:nvSpPr>
        <p:spPr>
          <a:xfrm>
            <a:off x="1523880" y="1122480"/>
            <a:ext cx="9143640" cy="2387160"/>
          </a:xfrm>
          <a:prstGeom prst="rect">
            <a:avLst/>
          </a:prstGeom>
          <a:noFill/>
          <a:ln w="0">
            <a:noFill/>
          </a:ln>
        </p:spPr>
        <p:txBody>
          <a:bodyPr lIns="91440" tIns="45720" rIns="91440" bIns="45720" anchor="b">
            <a:noAutofit/>
          </a:bodyPr>
          <a:lstStyle/>
          <a:p>
            <a:pPr indent="0">
              <a:buNone/>
            </a:pPr>
            <a:endParaRPr lang="ru-RU" sz="6000" b="0" u="none" strike="noStrike">
              <a:solidFill>
                <a:schemeClr val="dk1"/>
              </a:solidFill>
              <a:uFillTx/>
              <a:latin typeface="Calibri Light"/>
            </a:endParaRPr>
          </a:p>
        </p:txBody>
      </p:sp>
      <p:sp>
        <p:nvSpPr>
          <p:cNvPr id="138" name="PlaceHolder 2"/>
          <p:cNvSpPr>
            <a:spLocks noGrp="1"/>
          </p:cNvSpPr>
          <p:nvPr>
            <p:ph type="subTitle"/>
          </p:nvPr>
        </p:nvSpPr>
        <p:spPr>
          <a:xfrm>
            <a:off x="1523880" y="3602160"/>
            <a:ext cx="9143640" cy="1655280"/>
          </a:xfrm>
          <a:prstGeom prst="rect">
            <a:avLst/>
          </a:prstGeom>
          <a:noFill/>
          <a:ln w="0">
            <a:noFill/>
          </a:ln>
        </p:spPr>
        <p:txBody>
          <a:bodyPr lIns="91440" tIns="45720" rIns="91440" bIns="45720" anchor="t">
            <a:noAutofit/>
          </a:bodyPr>
          <a:lstStyle/>
          <a:p>
            <a:pPr indent="0" algn="ctr">
              <a:buNone/>
            </a:pPr>
            <a:endParaRPr lang="ru-RU" sz="2400" b="0" u="none" strike="noStrike">
              <a:solidFill>
                <a:schemeClr val="dk1"/>
              </a:solidFill>
              <a:uFillTx/>
              <a:latin typeface="Calibri"/>
            </a:endParaRPr>
          </a:p>
        </p:txBody>
      </p:sp>
      <p:pic>
        <p:nvPicPr>
          <p:cNvPr id="139" name="Рисунок 3"/>
          <p:cNvPicPr/>
          <p:nvPr/>
        </p:nvPicPr>
        <p:blipFill>
          <a:blip r:embed="rId2"/>
          <a:stretch/>
        </p:blipFill>
        <p:spPr>
          <a:xfrm>
            <a:off x="1548360" y="0"/>
            <a:ext cx="9119160" cy="6857640"/>
          </a:xfrm>
          <a:prstGeom prst="rect">
            <a:avLst/>
          </a:prstGeom>
          <a:noFill/>
          <a:ln w="0">
            <a:noFill/>
          </a:ln>
        </p:spPr>
      </p:pic>
      <p:pic>
        <p:nvPicPr>
          <p:cNvPr id="140" name="Рисунок 4"/>
          <p:cNvPicPr/>
          <p:nvPr/>
        </p:nvPicPr>
        <p:blipFill>
          <a:blip r:embed="rId2"/>
          <a:stretch/>
        </p:blipFill>
        <p:spPr>
          <a:xfrm>
            <a:off x="-150120" y="0"/>
            <a:ext cx="10817640" cy="6857640"/>
          </a:xfrm>
          <a:prstGeom prst="rect">
            <a:avLst/>
          </a:prstGeom>
          <a:noFill/>
          <a:ln w="0">
            <a:noFill/>
          </a:ln>
        </p:spPr>
      </p:pic>
      <p:sp>
        <p:nvSpPr>
          <p:cNvPr id="141" name="TextBox 6"/>
          <p:cNvSpPr/>
          <p:nvPr/>
        </p:nvSpPr>
        <p:spPr>
          <a:xfrm>
            <a:off x="3043440" y="1446840"/>
            <a:ext cx="380736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Calibri"/>
              </a:rPr>
              <a:t>.</a:t>
            </a:r>
            <a:endParaRPr lang="ru-RU" sz="1800" b="0" u="none" strike="noStrike">
              <a:solidFill>
                <a:srgbClr val="000000"/>
              </a:solidFill>
              <a:uFillTx/>
              <a:latin typeface="Arial"/>
            </a:endParaRPr>
          </a:p>
        </p:txBody>
      </p:sp>
      <p:sp>
        <p:nvSpPr>
          <p:cNvPr id="142" name="TextBox 7"/>
          <p:cNvSpPr/>
          <p:nvPr/>
        </p:nvSpPr>
        <p:spPr>
          <a:xfrm>
            <a:off x="2320200" y="2731680"/>
            <a:ext cx="6279120" cy="912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a:p>
            <a:pPr defTabSz="914400">
              <a:lnSpc>
                <a:spcPct val="100000"/>
              </a:lnSpc>
            </a:pPr>
            <a:endParaRPr lang="ru-RU" sz="1800" b="0" u="none" strike="noStrike">
              <a:solidFill>
                <a:srgbClr val="000000"/>
              </a:solidFill>
              <a:uFillTx/>
              <a:latin typeface="Arial"/>
            </a:endParaRPr>
          </a:p>
          <a:p>
            <a:pPr defTabSz="914400">
              <a:lnSpc>
                <a:spcPct val="100000"/>
              </a:lnSpc>
            </a:pPr>
            <a:r>
              <a:rPr lang="ru-RU" sz="1800" b="0" u="none" strike="noStrike">
                <a:solidFill>
                  <a:schemeClr val="dk1"/>
                </a:solidFill>
                <a:uFillTx/>
                <a:latin typeface="Times New Roman"/>
              </a:rPr>
              <a:t>   </a:t>
            </a:r>
            <a:endParaRPr lang="ru-RU" sz="1800" b="0" u="none" strike="noStrike">
              <a:solidFill>
                <a:srgbClr val="000000"/>
              </a:solidFill>
              <a:uFillTx/>
              <a:latin typeface="Arial"/>
            </a:endParaRPr>
          </a:p>
        </p:txBody>
      </p:sp>
      <p:sp>
        <p:nvSpPr>
          <p:cNvPr id="143" name="TextBox 5"/>
          <p:cNvSpPr/>
          <p:nvPr/>
        </p:nvSpPr>
        <p:spPr>
          <a:xfrm>
            <a:off x="655200" y="1346400"/>
            <a:ext cx="8693280" cy="1004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ru-RU" sz="2000" b="1" i="1" u="none" strike="noStrike">
                <a:solidFill>
                  <a:schemeClr val="dk1"/>
                </a:solidFill>
                <a:uFillTx/>
                <a:latin typeface="Times New Roman"/>
              </a:rPr>
              <a:t>8 мая 1949 г. в Берлине был торжественно открыт памятник Воину-освободителю в Трептов-парке. Кто является прототипом этого памятника</a:t>
            </a:r>
            <a:r>
              <a:rPr lang="ru-RU" sz="2000" b="0" u="none" strike="noStrike">
                <a:solidFill>
                  <a:schemeClr val="dk1"/>
                </a:solidFill>
                <a:uFillTx/>
                <a:latin typeface="Times New Roman"/>
              </a:rPr>
              <a:t>?</a:t>
            </a:r>
            <a:endParaRPr lang="ru-RU" sz="2000" b="0" u="none" strike="noStrike">
              <a:solidFill>
                <a:srgbClr val="000000"/>
              </a:solidFill>
              <a:uFillTx/>
              <a:latin typeface="Arial"/>
            </a:endParaRPr>
          </a:p>
        </p:txBody>
      </p:sp>
      <p:sp>
        <p:nvSpPr>
          <p:cNvPr id="144" name="TextBox 11"/>
          <p:cNvSpPr/>
          <p:nvPr/>
        </p:nvSpPr>
        <p:spPr>
          <a:xfrm>
            <a:off x="1159920" y="2634120"/>
            <a:ext cx="45360" cy="36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endParaRPr lang="ru-RU" sz="1800" b="0" u="none" strike="noStrike">
              <a:solidFill>
                <a:schemeClr val="dk1"/>
              </a:solidFill>
              <a:uFillTx/>
              <a:latin typeface="Calibri"/>
            </a:endParaRPr>
          </a:p>
        </p:txBody>
      </p:sp>
      <p:pic>
        <p:nvPicPr>
          <p:cNvPr id="145" name="Рисунок 8"/>
          <p:cNvPicPr/>
          <p:nvPr/>
        </p:nvPicPr>
        <p:blipFill>
          <a:blip r:embed="rId3"/>
          <a:stretch/>
        </p:blipFill>
        <p:spPr>
          <a:xfrm>
            <a:off x="4947480" y="2084400"/>
            <a:ext cx="5034960" cy="4090680"/>
          </a:xfrm>
          <a:prstGeom prst="rect">
            <a:avLst/>
          </a:prstGeom>
          <a:noFill/>
          <a:ln w="0">
            <a:noFill/>
          </a:ln>
        </p:spPr>
      </p:pic>
      <p:sp>
        <p:nvSpPr>
          <p:cNvPr id="146" name="Прямоугольник 12"/>
          <p:cNvSpPr/>
          <p:nvPr/>
        </p:nvSpPr>
        <p:spPr>
          <a:xfrm>
            <a:off x="1230120" y="2845440"/>
            <a:ext cx="3192840" cy="1249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7000"/>
              </a:lnSpc>
              <a:spcAft>
                <a:spcPts val="799"/>
              </a:spcAft>
            </a:pPr>
            <a:r>
              <a:rPr lang="ru-RU" sz="2000" b="0" u="none" strike="noStrike">
                <a:solidFill>
                  <a:srgbClr val="000000"/>
                </a:solidFill>
                <a:uFillTx/>
                <a:latin typeface="Times New Roman"/>
                <a:ea typeface="Calibri"/>
              </a:rPr>
              <a:t>1.Иван Одарченко.</a:t>
            </a:r>
            <a:endParaRPr lang="ru-RU" sz="2000" b="0" u="none" strike="noStrike">
              <a:solidFill>
                <a:srgbClr val="000000"/>
              </a:solidFill>
              <a:uFillTx/>
              <a:latin typeface="Arial"/>
            </a:endParaRPr>
          </a:p>
          <a:p>
            <a:pPr defTabSz="914400">
              <a:lnSpc>
                <a:spcPct val="107000"/>
              </a:lnSpc>
              <a:spcAft>
                <a:spcPts val="799"/>
              </a:spcAft>
            </a:pPr>
            <a:r>
              <a:rPr lang="ru-RU" sz="2000" b="0" u="none" strike="noStrike">
                <a:solidFill>
                  <a:srgbClr val="000000"/>
                </a:solidFill>
                <a:uFillTx/>
                <a:latin typeface="Times New Roman"/>
                <a:ea typeface="Calibri"/>
              </a:rPr>
              <a:t> 2.Николай Масалов.</a:t>
            </a:r>
            <a:endParaRPr lang="ru-RU" sz="2000" b="0" u="none" strike="noStrike">
              <a:solidFill>
                <a:srgbClr val="000000"/>
              </a:solidFill>
              <a:uFillTx/>
              <a:latin typeface="Arial"/>
            </a:endParaRPr>
          </a:p>
          <a:p>
            <a:pPr defTabSz="914400">
              <a:lnSpc>
                <a:spcPct val="100000"/>
              </a:lnSpc>
            </a:pPr>
            <a:r>
              <a:rPr lang="ru-RU" sz="2000" b="0" u="none" strike="noStrike">
                <a:solidFill>
                  <a:srgbClr val="000000"/>
                </a:solidFill>
                <a:uFillTx/>
                <a:latin typeface="Times New Roman"/>
                <a:ea typeface="Calibri"/>
              </a:rPr>
              <a:t> 3.Виктор Гуназа </a:t>
            </a:r>
            <a:endParaRPr lang="ru-RU" sz="2000" b="0" u="none" strike="noStrike">
              <a:solidFill>
                <a:srgbClr val="000000"/>
              </a:solidFill>
              <a:uFillTx/>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theme/theme1.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0.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11.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5.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6.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7.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8.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9.xml><?xml version="1.0" encoding="utf-8"?>
<a:theme xmlns:a="http://schemas.openxmlformats.org/drawingml/2006/main"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majorFont>
      <a:minorFont>
        <a:latin typeface="Calibri"/>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707</TotalTime>
  <Words>2288</Words>
  <Application>LibreOffice/24.8.6.2$Windows_X86_64 LibreOffice_project/6d98ba145e9a8a39fc57bcc76981d1fb1316c60c</Application>
  <PresentationFormat>Произвольный</PresentationFormat>
  <Paragraphs>921</Paragraphs>
  <Slides>48</Slides>
  <Notes>0</Notes>
  <HiddenSlides>0</HiddenSlides>
  <MMClips>0</MMClips>
  <ScaleCrop>false</ScaleCrop>
  <HeadingPairs>
    <vt:vector size="4" baseType="variant">
      <vt:variant>
        <vt:lpstr>Тема</vt:lpstr>
      </vt:variant>
      <vt:variant>
        <vt:i4>11</vt:i4>
      </vt:variant>
      <vt:variant>
        <vt:lpstr>Заголовки слайдов</vt:lpstr>
      </vt:variant>
      <vt:variant>
        <vt:i4>48</vt:i4>
      </vt:variant>
    </vt:vector>
  </HeadingPairs>
  <TitlesOfParts>
    <vt:vector size="59" baseType="lpstr">
      <vt:lpstr>Тема Office</vt:lpstr>
      <vt:lpstr>Тема Office</vt:lpstr>
      <vt:lpstr>Тема Office</vt:lpstr>
      <vt:lpstr>Тема Office</vt:lpstr>
      <vt:lpstr>Тема Office</vt:lpstr>
      <vt:lpstr>Тема Office</vt:lpstr>
      <vt:lpstr>Тема Office</vt:lpstr>
      <vt:lpstr>Тема Office</vt:lpstr>
      <vt:lpstr>Тема Office</vt:lpstr>
      <vt:lpstr>Тема Office</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
  <dc:creator>Пользователь</dc:creator>
  <dc:description/>
  <cp:lastModifiedBy>Security</cp:lastModifiedBy>
  <cp:revision>104</cp:revision>
  <cp:lastPrinted>2026-01-26T08:34:17Z</cp:lastPrinted>
  <dcterms:created xsi:type="dcterms:W3CDTF">2024-11-16T07:37:34Z</dcterms:created>
  <dcterms:modified xsi:type="dcterms:W3CDTF">2026-02-10T09:02:35Z</dcterms:modified>
  <dc:language>ru-RU</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Широкоэкранный</vt:lpwstr>
  </property>
  <property fmtid="{D5CDD505-2E9C-101B-9397-08002B2CF9AE}" pid="3" name="Slides">
    <vt:i4>48</vt:i4>
  </property>
</Properties>
</file>